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IBM Plex Mono Bold" charset="1" panose="020B0809050203000203"/>
      <p:regular r:id="rId19"/>
    </p:embeddedFont>
    <p:embeddedFont>
      <p:font typeface="IBM Plex Mono" charset="1" panose="020B0509050203000203"/>
      <p:regular r:id="rId20"/>
    </p:embeddedFont>
    <p:embeddedFont>
      <p:font typeface="Canva Sans" charset="1" panose="020B05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jpeg" Type="http://schemas.openxmlformats.org/officeDocument/2006/relationships/image"/><Relationship Id="rId5" Target="../media/image21.png" Type="http://schemas.openxmlformats.org/officeDocument/2006/relationships/image"/><Relationship Id="rId6"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jpeg" Type="http://schemas.openxmlformats.org/officeDocument/2006/relationships/image"/><Relationship Id="rId5" Target="../media/image1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jpe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1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6AC66B"/>
        </a:solidFill>
      </p:bgPr>
    </p:bg>
    <p:spTree>
      <p:nvGrpSpPr>
        <p:cNvPr id="1" name=""/>
        <p:cNvGrpSpPr/>
        <p:nvPr/>
      </p:nvGrpSpPr>
      <p:grpSpPr>
        <a:xfrm>
          <a:off x="0" y="0"/>
          <a:ext cx="0" cy="0"/>
          <a:chOff x="0" y="0"/>
          <a:chExt cx="0" cy="0"/>
        </a:xfrm>
      </p:grpSpPr>
      <p:grpSp>
        <p:nvGrpSpPr>
          <p:cNvPr name="Group 2" id="2"/>
          <p:cNvGrpSpPr/>
          <p:nvPr/>
        </p:nvGrpSpPr>
        <p:grpSpPr>
          <a:xfrm rot="0">
            <a:off x="-460312" y="-201041"/>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2754349"/>
            <a:ext cx="10420061" cy="5909350"/>
            <a:chOff x="0" y="0"/>
            <a:chExt cx="2744378" cy="1556372"/>
          </a:xfrm>
        </p:grpSpPr>
        <p:sp>
          <p:nvSpPr>
            <p:cNvPr name="Freeform 6" id="6"/>
            <p:cNvSpPr/>
            <p:nvPr/>
          </p:nvSpPr>
          <p:spPr>
            <a:xfrm flipH="false" flipV="false" rot="0">
              <a:off x="0" y="0"/>
              <a:ext cx="2744378" cy="1556372"/>
            </a:xfrm>
            <a:custGeom>
              <a:avLst/>
              <a:gdLst/>
              <a:ahLst/>
              <a:cxnLst/>
              <a:rect r="r" b="b" t="t" l="l"/>
              <a:pathLst>
                <a:path h="1556372" w="2744378">
                  <a:moveTo>
                    <a:pt x="37892" y="0"/>
                  </a:moveTo>
                  <a:lnTo>
                    <a:pt x="2706486" y="0"/>
                  </a:lnTo>
                  <a:cubicBezTo>
                    <a:pt x="2727413" y="0"/>
                    <a:pt x="2744378" y="16965"/>
                    <a:pt x="2744378" y="37892"/>
                  </a:cubicBezTo>
                  <a:lnTo>
                    <a:pt x="2744378" y="1518480"/>
                  </a:lnTo>
                  <a:cubicBezTo>
                    <a:pt x="2744378" y="1539407"/>
                    <a:pt x="2727413" y="1556372"/>
                    <a:pt x="2706486" y="1556372"/>
                  </a:cubicBezTo>
                  <a:lnTo>
                    <a:pt x="37892" y="1556372"/>
                  </a:lnTo>
                  <a:cubicBezTo>
                    <a:pt x="16965" y="1556372"/>
                    <a:pt x="0" y="1539407"/>
                    <a:pt x="0" y="1518480"/>
                  </a:cubicBezTo>
                  <a:lnTo>
                    <a:pt x="0" y="37892"/>
                  </a:lnTo>
                  <a:cubicBezTo>
                    <a:pt x="0" y="16965"/>
                    <a:pt x="16965" y="0"/>
                    <a:pt x="37892" y="0"/>
                  </a:cubicBezTo>
                  <a:close/>
                </a:path>
              </a:pathLst>
            </a:custGeom>
            <a:solidFill>
              <a:srgbClr val="071330"/>
            </a:solidFill>
          </p:spPr>
        </p:sp>
        <p:sp>
          <p:nvSpPr>
            <p:cNvPr name="TextBox 7" id="7"/>
            <p:cNvSpPr txBox="true"/>
            <p:nvPr/>
          </p:nvSpPr>
          <p:spPr>
            <a:xfrm>
              <a:off x="0" y="-38100"/>
              <a:ext cx="2744378" cy="1594472"/>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1862399" y="1028700"/>
            <a:ext cx="5396478" cy="3693210"/>
            <a:chOff x="0" y="0"/>
            <a:chExt cx="2744378" cy="1878181"/>
          </a:xfrm>
        </p:grpSpPr>
        <p:sp>
          <p:nvSpPr>
            <p:cNvPr name="Freeform 9" id="9"/>
            <p:cNvSpPr/>
            <p:nvPr/>
          </p:nvSpPr>
          <p:spPr>
            <a:xfrm flipH="false" flipV="false" rot="0">
              <a:off x="0" y="0"/>
              <a:ext cx="2744378" cy="1878181"/>
            </a:xfrm>
            <a:custGeom>
              <a:avLst/>
              <a:gdLst/>
              <a:ahLst/>
              <a:cxnLst/>
              <a:rect r="r" b="b" t="t" l="l"/>
              <a:pathLst>
                <a:path h="1878181" w="2744378">
                  <a:moveTo>
                    <a:pt x="24389" y="0"/>
                  </a:moveTo>
                  <a:lnTo>
                    <a:pt x="2719990" y="0"/>
                  </a:lnTo>
                  <a:cubicBezTo>
                    <a:pt x="2726458" y="0"/>
                    <a:pt x="2732661" y="2570"/>
                    <a:pt x="2737235" y="7143"/>
                  </a:cubicBezTo>
                  <a:cubicBezTo>
                    <a:pt x="2741809" y="11717"/>
                    <a:pt x="2744378" y="17920"/>
                    <a:pt x="2744378" y="24389"/>
                  </a:cubicBezTo>
                  <a:lnTo>
                    <a:pt x="2744378" y="1853793"/>
                  </a:lnTo>
                  <a:cubicBezTo>
                    <a:pt x="2744378" y="1860261"/>
                    <a:pt x="2741809" y="1866464"/>
                    <a:pt x="2737235" y="1871038"/>
                  </a:cubicBezTo>
                  <a:cubicBezTo>
                    <a:pt x="2732661" y="1875612"/>
                    <a:pt x="2726458" y="1878181"/>
                    <a:pt x="2719990" y="1878181"/>
                  </a:cubicBezTo>
                  <a:lnTo>
                    <a:pt x="24389" y="1878181"/>
                  </a:lnTo>
                  <a:cubicBezTo>
                    <a:pt x="10919" y="1878181"/>
                    <a:pt x="0" y="1867262"/>
                    <a:pt x="0" y="1853793"/>
                  </a:cubicBezTo>
                  <a:lnTo>
                    <a:pt x="0" y="24389"/>
                  </a:lnTo>
                  <a:cubicBezTo>
                    <a:pt x="0" y="17920"/>
                    <a:pt x="2570" y="11717"/>
                    <a:pt x="7143" y="7143"/>
                  </a:cubicBezTo>
                  <a:cubicBezTo>
                    <a:pt x="11717" y="2570"/>
                    <a:pt x="17920" y="0"/>
                    <a:pt x="24389" y="0"/>
                  </a:cubicBezTo>
                  <a:close/>
                </a:path>
              </a:pathLst>
            </a:custGeom>
            <a:solidFill>
              <a:srgbClr val="071330"/>
            </a:solidFill>
          </p:spPr>
        </p:sp>
        <p:sp>
          <p:nvSpPr>
            <p:cNvPr name="TextBox 10" id="10"/>
            <p:cNvSpPr txBox="true"/>
            <p:nvPr/>
          </p:nvSpPr>
          <p:spPr>
            <a:xfrm>
              <a:off x="0" y="-38100"/>
              <a:ext cx="2744378" cy="1916281"/>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850252" y="6645926"/>
            <a:ext cx="6409048" cy="2612374"/>
            <a:chOff x="0" y="0"/>
            <a:chExt cx="2744378" cy="1118628"/>
          </a:xfrm>
        </p:grpSpPr>
        <p:sp>
          <p:nvSpPr>
            <p:cNvPr name="Freeform 12" id="12"/>
            <p:cNvSpPr/>
            <p:nvPr/>
          </p:nvSpPr>
          <p:spPr>
            <a:xfrm flipH="false" flipV="false" rot="0">
              <a:off x="0" y="0"/>
              <a:ext cx="2744378" cy="1118628"/>
            </a:xfrm>
            <a:custGeom>
              <a:avLst/>
              <a:gdLst/>
              <a:ahLst/>
              <a:cxnLst/>
              <a:rect r="r" b="b" t="t" l="l"/>
              <a:pathLst>
                <a:path h="1118628" w="2744378">
                  <a:moveTo>
                    <a:pt x="39863" y="0"/>
                  </a:moveTo>
                  <a:lnTo>
                    <a:pt x="2704515" y="0"/>
                  </a:lnTo>
                  <a:cubicBezTo>
                    <a:pt x="2715088" y="0"/>
                    <a:pt x="2725227" y="4200"/>
                    <a:pt x="2732703" y="11676"/>
                  </a:cubicBezTo>
                  <a:cubicBezTo>
                    <a:pt x="2740178" y="19151"/>
                    <a:pt x="2744378" y="29291"/>
                    <a:pt x="2744378" y="39863"/>
                  </a:cubicBezTo>
                  <a:lnTo>
                    <a:pt x="2744378" y="1078765"/>
                  </a:lnTo>
                  <a:cubicBezTo>
                    <a:pt x="2744378" y="1089338"/>
                    <a:pt x="2740178" y="1099477"/>
                    <a:pt x="2732703" y="1106953"/>
                  </a:cubicBezTo>
                  <a:cubicBezTo>
                    <a:pt x="2725227" y="1114428"/>
                    <a:pt x="2715088" y="1118628"/>
                    <a:pt x="2704515" y="1118628"/>
                  </a:cubicBezTo>
                  <a:lnTo>
                    <a:pt x="39863" y="1118628"/>
                  </a:lnTo>
                  <a:cubicBezTo>
                    <a:pt x="29291" y="1118628"/>
                    <a:pt x="19151" y="1114428"/>
                    <a:pt x="11676" y="1106953"/>
                  </a:cubicBezTo>
                  <a:cubicBezTo>
                    <a:pt x="4200" y="1099477"/>
                    <a:pt x="0" y="1089338"/>
                    <a:pt x="0" y="1078765"/>
                  </a:cubicBezTo>
                  <a:lnTo>
                    <a:pt x="0" y="39863"/>
                  </a:lnTo>
                  <a:cubicBezTo>
                    <a:pt x="0" y="29291"/>
                    <a:pt x="4200" y="19151"/>
                    <a:pt x="11676" y="11676"/>
                  </a:cubicBezTo>
                  <a:cubicBezTo>
                    <a:pt x="19151" y="4200"/>
                    <a:pt x="29291" y="0"/>
                    <a:pt x="39863" y="0"/>
                  </a:cubicBezTo>
                  <a:close/>
                </a:path>
              </a:pathLst>
            </a:custGeom>
            <a:solidFill>
              <a:srgbClr val="FFFFFF"/>
            </a:solidFill>
          </p:spPr>
        </p:sp>
        <p:sp>
          <p:nvSpPr>
            <p:cNvPr name="TextBox 13" id="13"/>
            <p:cNvSpPr txBox="true"/>
            <p:nvPr/>
          </p:nvSpPr>
          <p:spPr>
            <a:xfrm>
              <a:off x="0" y="-38100"/>
              <a:ext cx="2744378" cy="115672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708752" y="3266039"/>
            <a:ext cx="347534" cy="347534"/>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6" id="16"/>
          <p:cNvGrpSpPr/>
          <p:nvPr/>
        </p:nvGrpSpPr>
        <p:grpSpPr>
          <a:xfrm rot="0">
            <a:off x="12214593" y="1293701"/>
            <a:ext cx="179985" cy="179985"/>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8" id="18"/>
          <p:cNvGrpSpPr/>
          <p:nvPr/>
        </p:nvGrpSpPr>
        <p:grpSpPr>
          <a:xfrm rot="0">
            <a:off x="11304854" y="6960650"/>
            <a:ext cx="213757" cy="213757"/>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0" id="20"/>
          <p:cNvGrpSpPr/>
          <p:nvPr/>
        </p:nvGrpSpPr>
        <p:grpSpPr>
          <a:xfrm rot="0">
            <a:off x="2162920" y="3266039"/>
            <a:ext cx="347534" cy="347534"/>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2" id="22"/>
          <p:cNvGrpSpPr/>
          <p:nvPr/>
        </p:nvGrpSpPr>
        <p:grpSpPr>
          <a:xfrm rot="0">
            <a:off x="12449804" y="1293701"/>
            <a:ext cx="179985" cy="179985"/>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4" id="24"/>
          <p:cNvGrpSpPr/>
          <p:nvPr/>
        </p:nvGrpSpPr>
        <p:grpSpPr>
          <a:xfrm rot="0">
            <a:off x="11584198" y="6960650"/>
            <a:ext cx="213757" cy="213757"/>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6" id="26"/>
          <p:cNvGrpSpPr/>
          <p:nvPr/>
        </p:nvGrpSpPr>
        <p:grpSpPr>
          <a:xfrm rot="0">
            <a:off x="2615229" y="3266039"/>
            <a:ext cx="347534" cy="347534"/>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8" id="28"/>
          <p:cNvGrpSpPr/>
          <p:nvPr/>
        </p:nvGrpSpPr>
        <p:grpSpPr>
          <a:xfrm rot="0">
            <a:off x="12684051" y="1293701"/>
            <a:ext cx="179985" cy="179985"/>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0" id="30"/>
          <p:cNvGrpSpPr/>
          <p:nvPr/>
        </p:nvGrpSpPr>
        <p:grpSpPr>
          <a:xfrm rot="0">
            <a:off x="11862399" y="6960650"/>
            <a:ext cx="213757" cy="213757"/>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2" id="32"/>
          <p:cNvGrpSpPr/>
          <p:nvPr/>
        </p:nvGrpSpPr>
        <p:grpSpPr>
          <a:xfrm rot="0">
            <a:off x="12214593" y="1828370"/>
            <a:ext cx="4710409" cy="2482334"/>
            <a:chOff x="0" y="0"/>
            <a:chExt cx="729766" cy="384579"/>
          </a:xfrm>
        </p:grpSpPr>
        <p:sp>
          <p:nvSpPr>
            <p:cNvPr name="Freeform 33" id="33"/>
            <p:cNvSpPr/>
            <p:nvPr/>
          </p:nvSpPr>
          <p:spPr>
            <a:xfrm flipH="false" flipV="false" rot="0">
              <a:off x="0" y="0"/>
              <a:ext cx="729766" cy="384579"/>
            </a:xfrm>
            <a:custGeom>
              <a:avLst/>
              <a:gdLst/>
              <a:ahLst/>
              <a:cxnLst/>
              <a:rect r="r" b="b" t="t" l="l"/>
              <a:pathLst>
                <a:path h="384579" w="729766">
                  <a:moveTo>
                    <a:pt x="18079" y="0"/>
                  </a:moveTo>
                  <a:lnTo>
                    <a:pt x="711686" y="0"/>
                  </a:lnTo>
                  <a:cubicBezTo>
                    <a:pt x="716481" y="0"/>
                    <a:pt x="721080" y="1905"/>
                    <a:pt x="724470" y="5295"/>
                  </a:cubicBezTo>
                  <a:cubicBezTo>
                    <a:pt x="727861" y="8686"/>
                    <a:pt x="729766" y="13284"/>
                    <a:pt x="729766" y="18079"/>
                  </a:cubicBezTo>
                  <a:lnTo>
                    <a:pt x="729766" y="366499"/>
                  </a:lnTo>
                  <a:cubicBezTo>
                    <a:pt x="729766" y="371294"/>
                    <a:pt x="727861" y="375893"/>
                    <a:pt x="724470" y="379283"/>
                  </a:cubicBezTo>
                  <a:cubicBezTo>
                    <a:pt x="721080" y="382674"/>
                    <a:pt x="716481" y="384579"/>
                    <a:pt x="711686" y="384579"/>
                  </a:cubicBezTo>
                  <a:lnTo>
                    <a:pt x="18079" y="384579"/>
                  </a:lnTo>
                  <a:cubicBezTo>
                    <a:pt x="13284" y="384579"/>
                    <a:pt x="8686" y="382674"/>
                    <a:pt x="5295" y="379283"/>
                  </a:cubicBezTo>
                  <a:cubicBezTo>
                    <a:pt x="1905" y="375893"/>
                    <a:pt x="0" y="371294"/>
                    <a:pt x="0" y="366499"/>
                  </a:cubicBezTo>
                  <a:lnTo>
                    <a:pt x="0" y="18079"/>
                  </a:lnTo>
                  <a:cubicBezTo>
                    <a:pt x="0" y="13284"/>
                    <a:pt x="1905" y="8686"/>
                    <a:pt x="5295" y="5295"/>
                  </a:cubicBezTo>
                  <a:cubicBezTo>
                    <a:pt x="8686" y="1905"/>
                    <a:pt x="13284" y="0"/>
                    <a:pt x="18079" y="0"/>
                  </a:cubicBezTo>
                  <a:close/>
                </a:path>
              </a:pathLst>
            </a:custGeom>
            <a:blipFill>
              <a:blip r:embed="rId4"/>
              <a:stretch>
                <a:fillRect l="0" t="-13212" r="0" b="-13212"/>
              </a:stretch>
            </a:blipFill>
          </p:spPr>
        </p:sp>
      </p:grpSp>
      <p:sp>
        <p:nvSpPr>
          <p:cNvPr name="TextBox 34" id="34"/>
          <p:cNvSpPr txBox="true"/>
          <p:nvPr/>
        </p:nvSpPr>
        <p:spPr>
          <a:xfrm rot="0">
            <a:off x="1708752" y="5664544"/>
            <a:ext cx="9388999" cy="1296106"/>
          </a:xfrm>
          <a:prstGeom prst="rect">
            <a:avLst/>
          </a:prstGeom>
        </p:spPr>
        <p:txBody>
          <a:bodyPr anchor="t" rtlCol="false" tIns="0" lIns="0" bIns="0" rIns="0">
            <a:spAutoFit/>
          </a:bodyPr>
          <a:lstStyle/>
          <a:p>
            <a:pPr algn="l">
              <a:lnSpc>
                <a:spcPts val="9983"/>
              </a:lnSpc>
            </a:pPr>
            <a:r>
              <a:rPr lang="en-US" sz="9599" b="true">
                <a:solidFill>
                  <a:srgbClr val="FFFFFF"/>
                </a:solidFill>
                <a:latin typeface="IBM Plex Mono Bold"/>
                <a:ea typeface="IBM Plex Mono Bold"/>
                <a:cs typeface="IBM Plex Mono Bold"/>
                <a:sym typeface="IBM Plex Mono Bold"/>
              </a:rPr>
              <a:t>StudentLife</a:t>
            </a:r>
          </a:p>
        </p:txBody>
      </p:sp>
      <p:sp>
        <p:nvSpPr>
          <p:cNvPr name="TextBox 35" id="35"/>
          <p:cNvSpPr txBox="true"/>
          <p:nvPr/>
        </p:nvSpPr>
        <p:spPr>
          <a:xfrm rot="0">
            <a:off x="11304854" y="8075606"/>
            <a:ext cx="5351889" cy="690425"/>
          </a:xfrm>
          <a:prstGeom prst="rect">
            <a:avLst/>
          </a:prstGeom>
        </p:spPr>
        <p:txBody>
          <a:bodyPr anchor="t" rtlCol="false" tIns="0" lIns="0" bIns="0" rIns="0">
            <a:spAutoFit/>
          </a:bodyPr>
          <a:lstStyle/>
          <a:p>
            <a:pPr algn="l">
              <a:lnSpc>
                <a:spcPts val="5218"/>
              </a:lnSpc>
            </a:pPr>
            <a:r>
              <a:rPr lang="en-US" sz="5017" b="true">
                <a:solidFill>
                  <a:srgbClr val="071330"/>
                </a:solidFill>
                <a:latin typeface="IBM Plex Mono Bold"/>
                <a:ea typeface="IBM Plex Mono Bold"/>
                <a:cs typeface="IBM Plex Mono Bold"/>
                <a:sym typeface="IBM Plex Mono Bold"/>
              </a:rPr>
              <a:t>Thuso Maebela</a:t>
            </a:r>
          </a:p>
        </p:txBody>
      </p:sp>
      <p:sp>
        <p:nvSpPr>
          <p:cNvPr name="TextBox 36" id="36"/>
          <p:cNvSpPr txBox="true"/>
          <p:nvPr/>
        </p:nvSpPr>
        <p:spPr>
          <a:xfrm rot="0">
            <a:off x="11304854" y="7618077"/>
            <a:ext cx="2711120" cy="390854"/>
          </a:xfrm>
          <a:prstGeom prst="rect">
            <a:avLst/>
          </a:prstGeom>
        </p:spPr>
        <p:txBody>
          <a:bodyPr anchor="t" rtlCol="false" tIns="0" lIns="0" bIns="0" rIns="0">
            <a:spAutoFit/>
          </a:bodyPr>
          <a:lstStyle/>
          <a:p>
            <a:pPr algn="l">
              <a:lnSpc>
                <a:spcPts val="2941"/>
              </a:lnSpc>
            </a:pPr>
            <a:r>
              <a:rPr lang="en-US" sz="2828">
                <a:solidFill>
                  <a:srgbClr val="071330"/>
                </a:solidFill>
                <a:latin typeface="IBM Plex Mono"/>
                <a:ea typeface="IBM Plex Mono"/>
                <a:cs typeface="IBM Plex Mono"/>
                <a:sym typeface="IBM Plex Mono"/>
              </a:rPr>
              <a:t>Presented By</a:t>
            </a:r>
          </a:p>
        </p:txBody>
      </p:sp>
      <p:grpSp>
        <p:nvGrpSpPr>
          <p:cNvPr name="Group 37" id="37"/>
          <p:cNvGrpSpPr/>
          <p:nvPr/>
        </p:nvGrpSpPr>
        <p:grpSpPr>
          <a:xfrm rot="0">
            <a:off x="4714342" y="1028700"/>
            <a:ext cx="5396478" cy="3498503"/>
            <a:chOff x="0" y="0"/>
            <a:chExt cx="2744378" cy="1779163"/>
          </a:xfrm>
        </p:grpSpPr>
        <p:sp>
          <p:nvSpPr>
            <p:cNvPr name="Freeform 38" id="38"/>
            <p:cNvSpPr/>
            <p:nvPr/>
          </p:nvSpPr>
          <p:spPr>
            <a:xfrm flipH="false" flipV="false" rot="0">
              <a:off x="0" y="0"/>
              <a:ext cx="2744378" cy="1779163"/>
            </a:xfrm>
            <a:custGeom>
              <a:avLst/>
              <a:gdLst/>
              <a:ahLst/>
              <a:cxnLst/>
              <a:rect r="r" b="b" t="t" l="l"/>
              <a:pathLst>
                <a:path h="1779163" w="2744378">
                  <a:moveTo>
                    <a:pt x="24389" y="0"/>
                  </a:moveTo>
                  <a:lnTo>
                    <a:pt x="2719990" y="0"/>
                  </a:lnTo>
                  <a:cubicBezTo>
                    <a:pt x="2726458" y="0"/>
                    <a:pt x="2732661" y="2570"/>
                    <a:pt x="2737235" y="7143"/>
                  </a:cubicBezTo>
                  <a:cubicBezTo>
                    <a:pt x="2741809" y="11717"/>
                    <a:pt x="2744378" y="17920"/>
                    <a:pt x="2744378" y="24389"/>
                  </a:cubicBezTo>
                  <a:lnTo>
                    <a:pt x="2744378" y="1754774"/>
                  </a:lnTo>
                  <a:cubicBezTo>
                    <a:pt x="2744378" y="1768244"/>
                    <a:pt x="2733459" y="1779163"/>
                    <a:pt x="2719990" y="1779163"/>
                  </a:cubicBezTo>
                  <a:lnTo>
                    <a:pt x="24389" y="1779163"/>
                  </a:lnTo>
                  <a:cubicBezTo>
                    <a:pt x="17920" y="1779163"/>
                    <a:pt x="11717" y="1776594"/>
                    <a:pt x="7143" y="1772020"/>
                  </a:cubicBezTo>
                  <a:cubicBezTo>
                    <a:pt x="2570" y="1767446"/>
                    <a:pt x="0" y="1761243"/>
                    <a:pt x="0" y="1754774"/>
                  </a:cubicBezTo>
                  <a:lnTo>
                    <a:pt x="0" y="24389"/>
                  </a:lnTo>
                  <a:cubicBezTo>
                    <a:pt x="0" y="17920"/>
                    <a:pt x="2570" y="11717"/>
                    <a:pt x="7143" y="7143"/>
                  </a:cubicBezTo>
                  <a:cubicBezTo>
                    <a:pt x="11717" y="2570"/>
                    <a:pt x="17920" y="0"/>
                    <a:pt x="24389" y="0"/>
                  </a:cubicBezTo>
                  <a:close/>
                </a:path>
              </a:pathLst>
            </a:custGeom>
            <a:solidFill>
              <a:srgbClr val="FFFFFF"/>
            </a:solidFill>
          </p:spPr>
        </p:sp>
        <p:sp>
          <p:nvSpPr>
            <p:cNvPr name="TextBox 39" id="39"/>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40" id="40"/>
          <p:cNvGrpSpPr/>
          <p:nvPr/>
        </p:nvGrpSpPr>
        <p:grpSpPr>
          <a:xfrm rot="0">
            <a:off x="5066536" y="1293701"/>
            <a:ext cx="179985" cy="179985"/>
            <a:chOff x="0" y="0"/>
            <a:chExt cx="6350000" cy="6350000"/>
          </a:xfrm>
        </p:grpSpPr>
        <p:sp>
          <p:nvSpPr>
            <p:cNvPr name="Freeform 41" id="4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42" id="42"/>
          <p:cNvGrpSpPr/>
          <p:nvPr/>
        </p:nvGrpSpPr>
        <p:grpSpPr>
          <a:xfrm rot="0">
            <a:off x="5301747" y="1293701"/>
            <a:ext cx="179985" cy="179985"/>
            <a:chOff x="0" y="0"/>
            <a:chExt cx="6350000" cy="6350000"/>
          </a:xfrm>
        </p:grpSpPr>
        <p:sp>
          <p:nvSpPr>
            <p:cNvPr name="Freeform 43" id="4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44" id="44"/>
          <p:cNvGrpSpPr/>
          <p:nvPr/>
        </p:nvGrpSpPr>
        <p:grpSpPr>
          <a:xfrm rot="0">
            <a:off x="5535994" y="1293701"/>
            <a:ext cx="179985" cy="179985"/>
            <a:chOff x="0" y="0"/>
            <a:chExt cx="6350000" cy="6350000"/>
          </a:xfrm>
        </p:grpSpPr>
        <p:sp>
          <p:nvSpPr>
            <p:cNvPr name="Freeform 45" id="4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46" id="46"/>
          <p:cNvGrpSpPr/>
          <p:nvPr/>
        </p:nvGrpSpPr>
        <p:grpSpPr>
          <a:xfrm rot="0">
            <a:off x="5066536" y="1786212"/>
            <a:ext cx="4710409" cy="2351465"/>
            <a:chOff x="0" y="0"/>
            <a:chExt cx="729766" cy="364303"/>
          </a:xfrm>
        </p:grpSpPr>
        <p:sp>
          <p:nvSpPr>
            <p:cNvPr name="Freeform 47" id="47"/>
            <p:cNvSpPr/>
            <p:nvPr/>
          </p:nvSpPr>
          <p:spPr>
            <a:xfrm flipH="false" flipV="false" rot="0">
              <a:off x="0" y="0"/>
              <a:ext cx="729766" cy="364303"/>
            </a:xfrm>
            <a:custGeom>
              <a:avLst/>
              <a:gdLst/>
              <a:ahLst/>
              <a:cxnLst/>
              <a:rect r="r" b="b" t="t" l="l"/>
              <a:pathLst>
                <a:path h="364303" w="729766">
                  <a:moveTo>
                    <a:pt x="18079" y="0"/>
                  </a:moveTo>
                  <a:lnTo>
                    <a:pt x="711686" y="0"/>
                  </a:lnTo>
                  <a:cubicBezTo>
                    <a:pt x="716481" y="0"/>
                    <a:pt x="721080" y="1905"/>
                    <a:pt x="724470" y="5295"/>
                  </a:cubicBezTo>
                  <a:cubicBezTo>
                    <a:pt x="727861" y="8686"/>
                    <a:pt x="729766" y="13284"/>
                    <a:pt x="729766" y="18079"/>
                  </a:cubicBezTo>
                  <a:lnTo>
                    <a:pt x="729766" y="346224"/>
                  </a:lnTo>
                  <a:cubicBezTo>
                    <a:pt x="729766" y="351019"/>
                    <a:pt x="727861" y="355618"/>
                    <a:pt x="724470" y="359008"/>
                  </a:cubicBezTo>
                  <a:cubicBezTo>
                    <a:pt x="721080" y="362399"/>
                    <a:pt x="716481" y="364303"/>
                    <a:pt x="711686" y="364303"/>
                  </a:cubicBezTo>
                  <a:lnTo>
                    <a:pt x="18079" y="364303"/>
                  </a:lnTo>
                  <a:cubicBezTo>
                    <a:pt x="13284" y="364303"/>
                    <a:pt x="8686" y="362399"/>
                    <a:pt x="5295" y="359008"/>
                  </a:cubicBezTo>
                  <a:cubicBezTo>
                    <a:pt x="1905" y="355618"/>
                    <a:pt x="0" y="351019"/>
                    <a:pt x="0" y="346224"/>
                  </a:cubicBezTo>
                  <a:lnTo>
                    <a:pt x="0" y="18079"/>
                  </a:lnTo>
                  <a:cubicBezTo>
                    <a:pt x="0" y="13284"/>
                    <a:pt x="1905" y="8686"/>
                    <a:pt x="5295" y="5295"/>
                  </a:cubicBezTo>
                  <a:cubicBezTo>
                    <a:pt x="8686" y="1905"/>
                    <a:pt x="13284" y="0"/>
                    <a:pt x="18079" y="0"/>
                  </a:cubicBezTo>
                  <a:close/>
                </a:path>
              </a:pathLst>
            </a:custGeom>
            <a:blipFill>
              <a:blip r:embed="rId5"/>
              <a:stretch>
                <a:fillRect l="0" t="-16730" r="0" b="-1673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6AC66B"/>
        </a:solidFill>
      </p:bgPr>
    </p:bg>
    <p:spTree>
      <p:nvGrpSpPr>
        <p:cNvPr id="1" name=""/>
        <p:cNvGrpSpPr/>
        <p:nvPr/>
      </p:nvGrpSpPr>
      <p:grpSpPr>
        <a:xfrm>
          <a:off x="0" y="0"/>
          <a:ext cx="0" cy="0"/>
          <a:chOff x="0" y="0"/>
          <a:chExt cx="0" cy="0"/>
        </a:xfrm>
      </p:grpSpPr>
      <p:grpSp>
        <p:nvGrpSpPr>
          <p:cNvPr name="Group 2" id="2"/>
          <p:cNvGrpSpPr/>
          <p:nvPr/>
        </p:nvGrpSpPr>
        <p:grpSpPr>
          <a:xfrm rot="0">
            <a:off x="-288252" y="-201041"/>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8189202" y="308091"/>
            <a:ext cx="6071120" cy="3935868"/>
            <a:chOff x="0" y="0"/>
            <a:chExt cx="2744378" cy="1779163"/>
          </a:xfrm>
        </p:grpSpPr>
        <p:sp>
          <p:nvSpPr>
            <p:cNvPr name="Freeform 6" id="6"/>
            <p:cNvSpPr/>
            <p:nvPr/>
          </p:nvSpPr>
          <p:spPr>
            <a:xfrm flipH="false" flipV="false" rot="0">
              <a:off x="0" y="0"/>
              <a:ext cx="2744378" cy="1779163"/>
            </a:xfrm>
            <a:custGeom>
              <a:avLst/>
              <a:gdLst/>
              <a:ahLst/>
              <a:cxnLst/>
              <a:rect r="r" b="b" t="t" l="l"/>
              <a:pathLst>
                <a:path h="1779163" w="2744378">
                  <a:moveTo>
                    <a:pt x="21678" y="0"/>
                  </a:moveTo>
                  <a:lnTo>
                    <a:pt x="2722700" y="0"/>
                  </a:lnTo>
                  <a:cubicBezTo>
                    <a:pt x="2728449" y="0"/>
                    <a:pt x="2733963" y="2284"/>
                    <a:pt x="2738029" y="6349"/>
                  </a:cubicBezTo>
                  <a:cubicBezTo>
                    <a:pt x="2742094" y="10415"/>
                    <a:pt x="2744378" y="15929"/>
                    <a:pt x="2744378" y="21678"/>
                  </a:cubicBezTo>
                  <a:lnTo>
                    <a:pt x="2744378" y="1757485"/>
                  </a:lnTo>
                  <a:cubicBezTo>
                    <a:pt x="2744378" y="1769457"/>
                    <a:pt x="2734672" y="1779163"/>
                    <a:pt x="2722700" y="1779163"/>
                  </a:cubicBezTo>
                  <a:lnTo>
                    <a:pt x="21678" y="1779163"/>
                  </a:lnTo>
                  <a:cubicBezTo>
                    <a:pt x="15929" y="1779163"/>
                    <a:pt x="10415" y="1776879"/>
                    <a:pt x="6349" y="1772814"/>
                  </a:cubicBezTo>
                  <a:cubicBezTo>
                    <a:pt x="2284" y="1768748"/>
                    <a:pt x="0" y="1763234"/>
                    <a:pt x="0" y="1757485"/>
                  </a:cubicBezTo>
                  <a:lnTo>
                    <a:pt x="0" y="21678"/>
                  </a:lnTo>
                  <a:cubicBezTo>
                    <a:pt x="0" y="15929"/>
                    <a:pt x="2284" y="10415"/>
                    <a:pt x="6349" y="6349"/>
                  </a:cubicBezTo>
                  <a:cubicBezTo>
                    <a:pt x="10415" y="2284"/>
                    <a:pt x="15929" y="0"/>
                    <a:pt x="21678" y="0"/>
                  </a:cubicBezTo>
                  <a:close/>
                </a:path>
              </a:pathLst>
            </a:custGeom>
            <a:solidFill>
              <a:srgbClr val="071330"/>
            </a:solidFill>
          </p:spPr>
        </p:sp>
        <p:sp>
          <p:nvSpPr>
            <p:cNvPr name="TextBox 7" id="7"/>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8585426" y="606221"/>
            <a:ext cx="202486" cy="202486"/>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0" id="10"/>
          <p:cNvGrpSpPr/>
          <p:nvPr/>
        </p:nvGrpSpPr>
        <p:grpSpPr>
          <a:xfrm rot="0">
            <a:off x="8850042" y="606221"/>
            <a:ext cx="202486" cy="202486"/>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12" id="12"/>
          <p:cNvGrpSpPr/>
          <p:nvPr/>
        </p:nvGrpSpPr>
        <p:grpSpPr>
          <a:xfrm rot="0">
            <a:off x="9113574" y="606221"/>
            <a:ext cx="202486" cy="202486"/>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14" id="14"/>
          <p:cNvGrpSpPr/>
          <p:nvPr/>
        </p:nvGrpSpPr>
        <p:grpSpPr>
          <a:xfrm rot="0">
            <a:off x="956592" y="2087124"/>
            <a:ext cx="6653883" cy="4313670"/>
            <a:chOff x="0" y="0"/>
            <a:chExt cx="2744378" cy="1779163"/>
          </a:xfrm>
        </p:grpSpPr>
        <p:sp>
          <p:nvSpPr>
            <p:cNvPr name="Freeform 15" id="15"/>
            <p:cNvSpPr/>
            <p:nvPr/>
          </p:nvSpPr>
          <p:spPr>
            <a:xfrm flipH="false" flipV="false" rot="0">
              <a:off x="0" y="0"/>
              <a:ext cx="2744378" cy="1779163"/>
            </a:xfrm>
            <a:custGeom>
              <a:avLst/>
              <a:gdLst/>
              <a:ahLst/>
              <a:cxnLst/>
              <a:rect r="r" b="b" t="t" l="l"/>
              <a:pathLst>
                <a:path h="1779163" w="2744378">
                  <a:moveTo>
                    <a:pt x="19780" y="0"/>
                  </a:moveTo>
                  <a:lnTo>
                    <a:pt x="2724598" y="0"/>
                  </a:lnTo>
                  <a:cubicBezTo>
                    <a:pt x="2729844" y="0"/>
                    <a:pt x="2734876" y="2084"/>
                    <a:pt x="2738585" y="5793"/>
                  </a:cubicBezTo>
                  <a:cubicBezTo>
                    <a:pt x="2742294" y="9503"/>
                    <a:pt x="2744378" y="14534"/>
                    <a:pt x="2744378" y="19780"/>
                  </a:cubicBezTo>
                  <a:lnTo>
                    <a:pt x="2744378" y="1759383"/>
                  </a:lnTo>
                  <a:cubicBezTo>
                    <a:pt x="2744378" y="1770307"/>
                    <a:pt x="2735523" y="1779163"/>
                    <a:pt x="2724598" y="1779163"/>
                  </a:cubicBezTo>
                  <a:lnTo>
                    <a:pt x="19780" y="1779163"/>
                  </a:lnTo>
                  <a:cubicBezTo>
                    <a:pt x="14534" y="1779163"/>
                    <a:pt x="9503" y="1777079"/>
                    <a:pt x="5793" y="1773370"/>
                  </a:cubicBezTo>
                  <a:cubicBezTo>
                    <a:pt x="2084" y="1769660"/>
                    <a:pt x="0" y="1764629"/>
                    <a:pt x="0" y="1759383"/>
                  </a:cubicBezTo>
                  <a:lnTo>
                    <a:pt x="0" y="19780"/>
                  </a:lnTo>
                  <a:cubicBezTo>
                    <a:pt x="0" y="14534"/>
                    <a:pt x="2084" y="9503"/>
                    <a:pt x="5793" y="5793"/>
                  </a:cubicBezTo>
                  <a:cubicBezTo>
                    <a:pt x="9503" y="2084"/>
                    <a:pt x="14534" y="0"/>
                    <a:pt x="19780" y="0"/>
                  </a:cubicBezTo>
                  <a:close/>
                </a:path>
              </a:pathLst>
            </a:custGeom>
            <a:solidFill>
              <a:srgbClr val="FFFFFF"/>
            </a:solidFill>
          </p:spPr>
        </p:sp>
        <p:sp>
          <p:nvSpPr>
            <p:cNvPr name="TextBox 16" id="16"/>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390849" y="2413871"/>
            <a:ext cx="221923" cy="221923"/>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9" id="19"/>
          <p:cNvGrpSpPr/>
          <p:nvPr/>
        </p:nvGrpSpPr>
        <p:grpSpPr>
          <a:xfrm rot="0">
            <a:off x="1680865" y="2413871"/>
            <a:ext cx="221923" cy="221923"/>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1" id="21"/>
          <p:cNvGrpSpPr/>
          <p:nvPr/>
        </p:nvGrpSpPr>
        <p:grpSpPr>
          <a:xfrm rot="0">
            <a:off x="1969693" y="2413871"/>
            <a:ext cx="221923" cy="221923"/>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3" id="23"/>
          <p:cNvGrpSpPr/>
          <p:nvPr/>
        </p:nvGrpSpPr>
        <p:grpSpPr>
          <a:xfrm rot="0">
            <a:off x="3054568" y="5537306"/>
            <a:ext cx="6653883" cy="4313670"/>
            <a:chOff x="0" y="0"/>
            <a:chExt cx="2744378" cy="1779163"/>
          </a:xfrm>
        </p:grpSpPr>
        <p:sp>
          <p:nvSpPr>
            <p:cNvPr name="Freeform 24" id="24"/>
            <p:cNvSpPr/>
            <p:nvPr/>
          </p:nvSpPr>
          <p:spPr>
            <a:xfrm flipH="false" flipV="false" rot="0">
              <a:off x="0" y="0"/>
              <a:ext cx="2744378" cy="1779163"/>
            </a:xfrm>
            <a:custGeom>
              <a:avLst/>
              <a:gdLst/>
              <a:ahLst/>
              <a:cxnLst/>
              <a:rect r="r" b="b" t="t" l="l"/>
              <a:pathLst>
                <a:path h="1779163" w="2744378">
                  <a:moveTo>
                    <a:pt x="19780" y="0"/>
                  </a:moveTo>
                  <a:lnTo>
                    <a:pt x="2724598" y="0"/>
                  </a:lnTo>
                  <a:cubicBezTo>
                    <a:pt x="2729844" y="0"/>
                    <a:pt x="2734876" y="2084"/>
                    <a:pt x="2738585" y="5793"/>
                  </a:cubicBezTo>
                  <a:cubicBezTo>
                    <a:pt x="2742294" y="9503"/>
                    <a:pt x="2744378" y="14534"/>
                    <a:pt x="2744378" y="19780"/>
                  </a:cubicBezTo>
                  <a:lnTo>
                    <a:pt x="2744378" y="1759383"/>
                  </a:lnTo>
                  <a:cubicBezTo>
                    <a:pt x="2744378" y="1770307"/>
                    <a:pt x="2735523" y="1779163"/>
                    <a:pt x="2724598" y="1779163"/>
                  </a:cubicBezTo>
                  <a:lnTo>
                    <a:pt x="19780" y="1779163"/>
                  </a:lnTo>
                  <a:cubicBezTo>
                    <a:pt x="14534" y="1779163"/>
                    <a:pt x="9503" y="1777079"/>
                    <a:pt x="5793" y="1773370"/>
                  </a:cubicBezTo>
                  <a:cubicBezTo>
                    <a:pt x="2084" y="1769660"/>
                    <a:pt x="0" y="1764629"/>
                    <a:pt x="0" y="1759383"/>
                  </a:cubicBezTo>
                  <a:lnTo>
                    <a:pt x="0" y="19780"/>
                  </a:lnTo>
                  <a:cubicBezTo>
                    <a:pt x="0" y="14534"/>
                    <a:pt x="2084" y="9503"/>
                    <a:pt x="5793" y="5793"/>
                  </a:cubicBezTo>
                  <a:cubicBezTo>
                    <a:pt x="9503" y="2084"/>
                    <a:pt x="14534" y="0"/>
                    <a:pt x="19780" y="0"/>
                  </a:cubicBezTo>
                  <a:close/>
                </a:path>
              </a:pathLst>
            </a:custGeom>
            <a:solidFill>
              <a:srgbClr val="FFFFFF"/>
            </a:solidFill>
          </p:spPr>
        </p:sp>
        <p:sp>
          <p:nvSpPr>
            <p:cNvPr name="TextBox 25" id="25"/>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3488825" y="5864054"/>
            <a:ext cx="221923" cy="221923"/>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8" id="28"/>
          <p:cNvGrpSpPr/>
          <p:nvPr/>
        </p:nvGrpSpPr>
        <p:grpSpPr>
          <a:xfrm rot="0">
            <a:off x="3778841" y="5864054"/>
            <a:ext cx="221923" cy="221923"/>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30" id="30"/>
          <p:cNvGrpSpPr/>
          <p:nvPr/>
        </p:nvGrpSpPr>
        <p:grpSpPr>
          <a:xfrm rot="0">
            <a:off x="4067669" y="5864054"/>
            <a:ext cx="221923" cy="221923"/>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2" id="32"/>
          <p:cNvGrpSpPr/>
          <p:nvPr/>
        </p:nvGrpSpPr>
        <p:grpSpPr>
          <a:xfrm rot="0">
            <a:off x="10849148" y="4007081"/>
            <a:ext cx="6071120" cy="3935868"/>
            <a:chOff x="0" y="0"/>
            <a:chExt cx="2744378" cy="1779163"/>
          </a:xfrm>
        </p:grpSpPr>
        <p:sp>
          <p:nvSpPr>
            <p:cNvPr name="Freeform 33" id="33"/>
            <p:cNvSpPr/>
            <p:nvPr/>
          </p:nvSpPr>
          <p:spPr>
            <a:xfrm flipH="false" flipV="false" rot="0">
              <a:off x="0" y="0"/>
              <a:ext cx="2744378" cy="1779163"/>
            </a:xfrm>
            <a:custGeom>
              <a:avLst/>
              <a:gdLst/>
              <a:ahLst/>
              <a:cxnLst/>
              <a:rect r="r" b="b" t="t" l="l"/>
              <a:pathLst>
                <a:path h="1779163" w="2744378">
                  <a:moveTo>
                    <a:pt x="21678" y="0"/>
                  </a:moveTo>
                  <a:lnTo>
                    <a:pt x="2722700" y="0"/>
                  </a:lnTo>
                  <a:cubicBezTo>
                    <a:pt x="2728449" y="0"/>
                    <a:pt x="2733963" y="2284"/>
                    <a:pt x="2738029" y="6349"/>
                  </a:cubicBezTo>
                  <a:cubicBezTo>
                    <a:pt x="2742094" y="10415"/>
                    <a:pt x="2744378" y="15929"/>
                    <a:pt x="2744378" y="21678"/>
                  </a:cubicBezTo>
                  <a:lnTo>
                    <a:pt x="2744378" y="1757485"/>
                  </a:lnTo>
                  <a:cubicBezTo>
                    <a:pt x="2744378" y="1769457"/>
                    <a:pt x="2734672" y="1779163"/>
                    <a:pt x="2722700" y="1779163"/>
                  </a:cubicBezTo>
                  <a:lnTo>
                    <a:pt x="21678" y="1779163"/>
                  </a:lnTo>
                  <a:cubicBezTo>
                    <a:pt x="15929" y="1779163"/>
                    <a:pt x="10415" y="1776879"/>
                    <a:pt x="6349" y="1772814"/>
                  </a:cubicBezTo>
                  <a:cubicBezTo>
                    <a:pt x="2284" y="1768748"/>
                    <a:pt x="0" y="1763234"/>
                    <a:pt x="0" y="1757485"/>
                  </a:cubicBezTo>
                  <a:lnTo>
                    <a:pt x="0" y="21678"/>
                  </a:lnTo>
                  <a:cubicBezTo>
                    <a:pt x="0" y="15929"/>
                    <a:pt x="2284" y="10415"/>
                    <a:pt x="6349" y="6349"/>
                  </a:cubicBezTo>
                  <a:cubicBezTo>
                    <a:pt x="10415" y="2284"/>
                    <a:pt x="15929" y="0"/>
                    <a:pt x="21678" y="0"/>
                  </a:cubicBezTo>
                  <a:close/>
                </a:path>
              </a:pathLst>
            </a:custGeom>
            <a:solidFill>
              <a:srgbClr val="071330"/>
            </a:solidFill>
          </p:spPr>
        </p:sp>
        <p:sp>
          <p:nvSpPr>
            <p:cNvPr name="TextBox 34" id="34"/>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35" id="35"/>
          <p:cNvGrpSpPr/>
          <p:nvPr/>
        </p:nvGrpSpPr>
        <p:grpSpPr>
          <a:xfrm rot="0">
            <a:off x="11245371" y="4305211"/>
            <a:ext cx="202486" cy="202486"/>
            <a:chOff x="0" y="0"/>
            <a:chExt cx="6350000" cy="6350000"/>
          </a:xfrm>
        </p:grpSpPr>
        <p:sp>
          <p:nvSpPr>
            <p:cNvPr name="Freeform 36" id="3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37" id="37"/>
          <p:cNvGrpSpPr/>
          <p:nvPr/>
        </p:nvGrpSpPr>
        <p:grpSpPr>
          <a:xfrm rot="0">
            <a:off x="11509987" y="4305211"/>
            <a:ext cx="202486" cy="202486"/>
            <a:chOff x="0" y="0"/>
            <a:chExt cx="6350000" cy="6350000"/>
          </a:xfrm>
        </p:grpSpPr>
        <p:sp>
          <p:nvSpPr>
            <p:cNvPr name="Freeform 38" id="3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39" id="39"/>
          <p:cNvGrpSpPr/>
          <p:nvPr/>
        </p:nvGrpSpPr>
        <p:grpSpPr>
          <a:xfrm rot="0">
            <a:off x="11773519" y="4305211"/>
            <a:ext cx="202486" cy="202486"/>
            <a:chOff x="0" y="0"/>
            <a:chExt cx="6350000" cy="6350000"/>
          </a:xfrm>
        </p:grpSpPr>
        <p:sp>
          <p:nvSpPr>
            <p:cNvPr name="Freeform 40" id="4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sp>
        <p:nvSpPr>
          <p:cNvPr name="Freeform 41" id="41"/>
          <p:cNvSpPr/>
          <p:nvPr/>
        </p:nvSpPr>
        <p:spPr>
          <a:xfrm flipH="false" flipV="false" rot="0">
            <a:off x="1605198" y="2850926"/>
            <a:ext cx="5356671" cy="3013128"/>
          </a:xfrm>
          <a:custGeom>
            <a:avLst/>
            <a:gdLst/>
            <a:ahLst/>
            <a:cxnLst/>
            <a:rect r="r" b="b" t="t" l="l"/>
            <a:pathLst>
              <a:path h="3013128" w="5356671">
                <a:moveTo>
                  <a:pt x="0" y="0"/>
                </a:moveTo>
                <a:lnTo>
                  <a:pt x="5356671" y="0"/>
                </a:lnTo>
                <a:lnTo>
                  <a:pt x="5356671" y="3013128"/>
                </a:lnTo>
                <a:lnTo>
                  <a:pt x="0" y="3013128"/>
                </a:lnTo>
                <a:lnTo>
                  <a:pt x="0" y="0"/>
                </a:lnTo>
                <a:close/>
              </a:path>
            </a:pathLst>
          </a:custGeom>
          <a:blipFill>
            <a:blip r:embed="rId4"/>
            <a:stretch>
              <a:fillRect l="0" t="0" r="0" b="0"/>
            </a:stretch>
          </a:blipFill>
        </p:spPr>
      </p:sp>
      <p:sp>
        <p:nvSpPr>
          <p:cNvPr name="Freeform 42" id="42"/>
          <p:cNvSpPr/>
          <p:nvPr/>
        </p:nvSpPr>
        <p:spPr>
          <a:xfrm flipH="false" flipV="false" rot="0">
            <a:off x="3493371" y="6363545"/>
            <a:ext cx="5822690" cy="3158809"/>
          </a:xfrm>
          <a:custGeom>
            <a:avLst/>
            <a:gdLst/>
            <a:ahLst/>
            <a:cxnLst/>
            <a:rect r="r" b="b" t="t" l="l"/>
            <a:pathLst>
              <a:path h="3158809" w="5822690">
                <a:moveTo>
                  <a:pt x="0" y="0"/>
                </a:moveTo>
                <a:lnTo>
                  <a:pt x="5822689" y="0"/>
                </a:lnTo>
                <a:lnTo>
                  <a:pt x="5822689" y="3158809"/>
                </a:lnTo>
                <a:lnTo>
                  <a:pt x="0" y="3158809"/>
                </a:lnTo>
                <a:lnTo>
                  <a:pt x="0" y="0"/>
                </a:lnTo>
                <a:close/>
              </a:path>
            </a:pathLst>
          </a:custGeom>
          <a:blipFill>
            <a:blip r:embed="rId5"/>
            <a:stretch>
              <a:fillRect l="0" t="0" r="0" b="0"/>
            </a:stretch>
          </a:blipFill>
        </p:spPr>
      </p:sp>
      <p:sp>
        <p:nvSpPr>
          <p:cNvPr name="Freeform 43" id="43"/>
          <p:cNvSpPr/>
          <p:nvPr/>
        </p:nvSpPr>
        <p:spPr>
          <a:xfrm flipH="false" flipV="false" rot="0">
            <a:off x="8686669" y="955157"/>
            <a:ext cx="5165288" cy="2905474"/>
          </a:xfrm>
          <a:custGeom>
            <a:avLst/>
            <a:gdLst/>
            <a:ahLst/>
            <a:cxnLst/>
            <a:rect r="r" b="b" t="t" l="l"/>
            <a:pathLst>
              <a:path h="2905474" w="5165288">
                <a:moveTo>
                  <a:pt x="0" y="0"/>
                </a:moveTo>
                <a:lnTo>
                  <a:pt x="5165288" y="0"/>
                </a:lnTo>
                <a:lnTo>
                  <a:pt x="5165288" y="2905474"/>
                </a:lnTo>
                <a:lnTo>
                  <a:pt x="0" y="2905474"/>
                </a:lnTo>
                <a:lnTo>
                  <a:pt x="0" y="0"/>
                </a:lnTo>
                <a:close/>
              </a:path>
            </a:pathLst>
          </a:custGeom>
          <a:blipFill>
            <a:blip r:embed="rId6"/>
            <a:stretch>
              <a:fillRect l="0" t="0" r="0" b="0"/>
            </a:stretch>
          </a:blipFill>
        </p:spPr>
      </p:sp>
      <p:sp>
        <p:nvSpPr>
          <p:cNvPr name="Freeform 44" id="44"/>
          <p:cNvSpPr/>
          <p:nvPr/>
        </p:nvSpPr>
        <p:spPr>
          <a:xfrm flipH="false" flipV="false" rot="0">
            <a:off x="11269313" y="4688856"/>
            <a:ext cx="5342730" cy="3005286"/>
          </a:xfrm>
          <a:custGeom>
            <a:avLst/>
            <a:gdLst/>
            <a:ahLst/>
            <a:cxnLst/>
            <a:rect r="r" b="b" t="t" l="l"/>
            <a:pathLst>
              <a:path h="3005286" w="5342730">
                <a:moveTo>
                  <a:pt x="0" y="0"/>
                </a:moveTo>
                <a:lnTo>
                  <a:pt x="5342730" y="0"/>
                </a:lnTo>
                <a:lnTo>
                  <a:pt x="5342730" y="3005285"/>
                </a:lnTo>
                <a:lnTo>
                  <a:pt x="0" y="3005285"/>
                </a:lnTo>
                <a:lnTo>
                  <a:pt x="0" y="0"/>
                </a:lnTo>
                <a:close/>
              </a:path>
            </a:pathLst>
          </a:custGeom>
          <a:blipFill>
            <a:blip r:embed="rId7"/>
            <a:stretch>
              <a:fillRect l="0" t="0" r="0" b="0"/>
            </a:stretch>
          </a:blipFill>
        </p:spPr>
      </p:sp>
      <p:sp>
        <p:nvSpPr>
          <p:cNvPr name="TextBox 45" id="45"/>
          <p:cNvSpPr txBox="true"/>
          <p:nvPr/>
        </p:nvSpPr>
        <p:spPr>
          <a:xfrm rot="0">
            <a:off x="1028700" y="151175"/>
            <a:ext cx="7160502" cy="1855651"/>
          </a:xfrm>
          <a:prstGeom prst="rect">
            <a:avLst/>
          </a:prstGeom>
        </p:spPr>
        <p:txBody>
          <a:bodyPr anchor="t" rtlCol="false" tIns="0" lIns="0" bIns="0" rIns="0">
            <a:spAutoFit/>
          </a:bodyPr>
          <a:lstStyle/>
          <a:p>
            <a:pPr algn="l">
              <a:lnSpc>
                <a:spcPts val="7224"/>
              </a:lnSpc>
            </a:pPr>
            <a:r>
              <a:rPr lang="en-US" sz="6946" b="true">
                <a:solidFill>
                  <a:srgbClr val="FFFFFF"/>
                </a:solidFill>
                <a:latin typeface="IBM Plex Mono Bold"/>
                <a:ea typeface="IBM Plex Mono Bold"/>
                <a:cs typeface="IBM Plex Mono Bold"/>
                <a:sym typeface="IBM Plex Mono Bold"/>
              </a:rPr>
              <a:t>Screenshots &amp; GITHUB link</a:t>
            </a:r>
          </a:p>
        </p:txBody>
      </p:sp>
      <p:grpSp>
        <p:nvGrpSpPr>
          <p:cNvPr name="Group 46" id="46"/>
          <p:cNvGrpSpPr/>
          <p:nvPr/>
        </p:nvGrpSpPr>
        <p:grpSpPr>
          <a:xfrm rot="0">
            <a:off x="10849148" y="8390624"/>
            <a:ext cx="4007524" cy="1134376"/>
            <a:chOff x="0" y="0"/>
            <a:chExt cx="3141202" cy="889153"/>
          </a:xfrm>
        </p:grpSpPr>
        <p:sp>
          <p:nvSpPr>
            <p:cNvPr name="Freeform 47" id="47"/>
            <p:cNvSpPr/>
            <p:nvPr/>
          </p:nvSpPr>
          <p:spPr>
            <a:xfrm flipH="false" flipV="false" rot="0">
              <a:off x="0" y="0"/>
              <a:ext cx="3141202" cy="889153"/>
            </a:xfrm>
            <a:custGeom>
              <a:avLst/>
              <a:gdLst/>
              <a:ahLst/>
              <a:cxnLst/>
              <a:rect r="r" b="b" t="t" l="l"/>
              <a:pathLst>
                <a:path h="889153" w="3141202">
                  <a:moveTo>
                    <a:pt x="32841" y="0"/>
                  </a:moveTo>
                  <a:lnTo>
                    <a:pt x="3108361" y="0"/>
                  </a:lnTo>
                  <a:cubicBezTo>
                    <a:pt x="3117071" y="0"/>
                    <a:pt x="3125424" y="3460"/>
                    <a:pt x="3131583" y="9619"/>
                  </a:cubicBezTo>
                  <a:cubicBezTo>
                    <a:pt x="3137742" y="15778"/>
                    <a:pt x="3141202" y="24131"/>
                    <a:pt x="3141202" y="32841"/>
                  </a:cubicBezTo>
                  <a:lnTo>
                    <a:pt x="3141202" y="856312"/>
                  </a:lnTo>
                  <a:cubicBezTo>
                    <a:pt x="3141202" y="865022"/>
                    <a:pt x="3137742" y="873375"/>
                    <a:pt x="3131583" y="879534"/>
                  </a:cubicBezTo>
                  <a:cubicBezTo>
                    <a:pt x="3125424" y="885693"/>
                    <a:pt x="3117071" y="889153"/>
                    <a:pt x="3108361" y="889153"/>
                  </a:cubicBezTo>
                  <a:lnTo>
                    <a:pt x="32841" y="889153"/>
                  </a:lnTo>
                  <a:cubicBezTo>
                    <a:pt x="24131" y="889153"/>
                    <a:pt x="15778" y="885693"/>
                    <a:pt x="9619" y="879534"/>
                  </a:cubicBezTo>
                  <a:cubicBezTo>
                    <a:pt x="3460" y="873375"/>
                    <a:pt x="0" y="865022"/>
                    <a:pt x="0" y="856312"/>
                  </a:cubicBezTo>
                  <a:lnTo>
                    <a:pt x="0" y="32841"/>
                  </a:lnTo>
                  <a:cubicBezTo>
                    <a:pt x="0" y="24131"/>
                    <a:pt x="3460" y="15778"/>
                    <a:pt x="9619" y="9619"/>
                  </a:cubicBezTo>
                  <a:cubicBezTo>
                    <a:pt x="15778" y="3460"/>
                    <a:pt x="24131" y="0"/>
                    <a:pt x="32841" y="0"/>
                  </a:cubicBezTo>
                  <a:close/>
                </a:path>
              </a:pathLst>
            </a:custGeom>
            <a:solidFill>
              <a:srgbClr val="FFFFFF"/>
            </a:solidFill>
          </p:spPr>
        </p:sp>
        <p:sp>
          <p:nvSpPr>
            <p:cNvPr name="TextBox 48" id="48"/>
            <p:cNvSpPr txBox="true"/>
            <p:nvPr/>
          </p:nvSpPr>
          <p:spPr>
            <a:xfrm>
              <a:off x="0" y="-38100"/>
              <a:ext cx="3141202" cy="927253"/>
            </a:xfrm>
            <a:prstGeom prst="rect">
              <a:avLst/>
            </a:prstGeom>
          </p:spPr>
          <p:txBody>
            <a:bodyPr anchor="ctr" rtlCol="false" tIns="50800" lIns="50800" bIns="50800" rIns="50800"/>
            <a:lstStyle/>
            <a:p>
              <a:pPr algn="ctr">
                <a:lnSpc>
                  <a:spcPts val="2659"/>
                </a:lnSpc>
                <a:spcBef>
                  <a:spcPct val="0"/>
                </a:spcBef>
              </a:pPr>
            </a:p>
          </p:txBody>
        </p:sp>
      </p:grpSp>
      <p:grpSp>
        <p:nvGrpSpPr>
          <p:cNvPr name="Group 49" id="49"/>
          <p:cNvGrpSpPr/>
          <p:nvPr/>
        </p:nvGrpSpPr>
        <p:grpSpPr>
          <a:xfrm rot="0">
            <a:off x="11363804" y="8510728"/>
            <a:ext cx="101452" cy="81573"/>
            <a:chOff x="0" y="0"/>
            <a:chExt cx="5516764" cy="4435779"/>
          </a:xfrm>
        </p:grpSpPr>
        <p:sp>
          <p:nvSpPr>
            <p:cNvPr name="Freeform 50" id="50"/>
            <p:cNvSpPr/>
            <p:nvPr/>
          </p:nvSpPr>
          <p:spPr>
            <a:xfrm flipH="false" flipV="false" rot="0">
              <a:off x="0" y="0"/>
              <a:ext cx="5516764" cy="4435779"/>
            </a:xfrm>
            <a:custGeom>
              <a:avLst/>
              <a:gdLst/>
              <a:ahLst/>
              <a:cxnLst/>
              <a:rect r="r" b="b" t="t" l="l"/>
              <a:pathLst>
                <a:path h="4435779" w="5516764">
                  <a:moveTo>
                    <a:pt x="2758382" y="0"/>
                  </a:moveTo>
                  <a:cubicBezTo>
                    <a:pt x="1234970" y="0"/>
                    <a:pt x="0" y="992983"/>
                    <a:pt x="0" y="2217890"/>
                  </a:cubicBezTo>
                  <a:cubicBezTo>
                    <a:pt x="0" y="3442796"/>
                    <a:pt x="1234970" y="4435779"/>
                    <a:pt x="2758382" y="4435779"/>
                  </a:cubicBezTo>
                  <a:cubicBezTo>
                    <a:pt x="4281794" y="4435779"/>
                    <a:pt x="5516764" y="3442796"/>
                    <a:pt x="5516764" y="2217890"/>
                  </a:cubicBezTo>
                  <a:cubicBezTo>
                    <a:pt x="5516764" y="992983"/>
                    <a:pt x="4281794" y="0"/>
                    <a:pt x="2758382" y="0"/>
                  </a:cubicBezTo>
                  <a:close/>
                </a:path>
              </a:pathLst>
            </a:custGeom>
            <a:solidFill>
              <a:srgbClr val="DE0F3F"/>
            </a:solidFill>
          </p:spPr>
        </p:sp>
      </p:grpSp>
      <p:grpSp>
        <p:nvGrpSpPr>
          <p:cNvPr name="Group 51" id="51"/>
          <p:cNvGrpSpPr/>
          <p:nvPr/>
        </p:nvGrpSpPr>
        <p:grpSpPr>
          <a:xfrm rot="0">
            <a:off x="11496385" y="8510728"/>
            <a:ext cx="101452" cy="81573"/>
            <a:chOff x="0" y="0"/>
            <a:chExt cx="5516764" cy="4435779"/>
          </a:xfrm>
        </p:grpSpPr>
        <p:sp>
          <p:nvSpPr>
            <p:cNvPr name="Freeform 52" id="52"/>
            <p:cNvSpPr/>
            <p:nvPr/>
          </p:nvSpPr>
          <p:spPr>
            <a:xfrm flipH="false" flipV="false" rot="0">
              <a:off x="0" y="0"/>
              <a:ext cx="5516764" cy="4435779"/>
            </a:xfrm>
            <a:custGeom>
              <a:avLst/>
              <a:gdLst/>
              <a:ahLst/>
              <a:cxnLst/>
              <a:rect r="r" b="b" t="t" l="l"/>
              <a:pathLst>
                <a:path h="4435779" w="5516764">
                  <a:moveTo>
                    <a:pt x="2758382" y="0"/>
                  </a:moveTo>
                  <a:cubicBezTo>
                    <a:pt x="1234970" y="0"/>
                    <a:pt x="0" y="992983"/>
                    <a:pt x="0" y="2217890"/>
                  </a:cubicBezTo>
                  <a:cubicBezTo>
                    <a:pt x="0" y="3442796"/>
                    <a:pt x="1234970" y="4435779"/>
                    <a:pt x="2758382" y="4435779"/>
                  </a:cubicBezTo>
                  <a:cubicBezTo>
                    <a:pt x="4281794" y="4435779"/>
                    <a:pt x="5516764" y="3442796"/>
                    <a:pt x="5516764" y="2217890"/>
                  </a:cubicBezTo>
                  <a:cubicBezTo>
                    <a:pt x="5516764" y="992983"/>
                    <a:pt x="4281794" y="0"/>
                    <a:pt x="2758382" y="0"/>
                  </a:cubicBezTo>
                  <a:close/>
                </a:path>
              </a:pathLst>
            </a:custGeom>
            <a:solidFill>
              <a:srgbClr val="FFCF60"/>
            </a:solidFill>
          </p:spPr>
        </p:sp>
      </p:grpSp>
      <p:grpSp>
        <p:nvGrpSpPr>
          <p:cNvPr name="Group 53" id="53"/>
          <p:cNvGrpSpPr/>
          <p:nvPr/>
        </p:nvGrpSpPr>
        <p:grpSpPr>
          <a:xfrm rot="0">
            <a:off x="11628423" y="8510728"/>
            <a:ext cx="101452" cy="81573"/>
            <a:chOff x="0" y="0"/>
            <a:chExt cx="5516764" cy="4435779"/>
          </a:xfrm>
        </p:grpSpPr>
        <p:sp>
          <p:nvSpPr>
            <p:cNvPr name="Freeform 54" id="54"/>
            <p:cNvSpPr/>
            <p:nvPr/>
          </p:nvSpPr>
          <p:spPr>
            <a:xfrm flipH="false" flipV="false" rot="0">
              <a:off x="0" y="0"/>
              <a:ext cx="5516764" cy="4435779"/>
            </a:xfrm>
            <a:custGeom>
              <a:avLst/>
              <a:gdLst/>
              <a:ahLst/>
              <a:cxnLst/>
              <a:rect r="r" b="b" t="t" l="l"/>
              <a:pathLst>
                <a:path h="4435779" w="5516764">
                  <a:moveTo>
                    <a:pt x="2758382" y="0"/>
                  </a:moveTo>
                  <a:cubicBezTo>
                    <a:pt x="1234970" y="0"/>
                    <a:pt x="0" y="992983"/>
                    <a:pt x="0" y="2217890"/>
                  </a:cubicBezTo>
                  <a:cubicBezTo>
                    <a:pt x="0" y="3442796"/>
                    <a:pt x="1234970" y="4435779"/>
                    <a:pt x="2758382" y="4435779"/>
                  </a:cubicBezTo>
                  <a:cubicBezTo>
                    <a:pt x="4281794" y="4435779"/>
                    <a:pt x="5516764" y="3442796"/>
                    <a:pt x="5516764" y="2217890"/>
                  </a:cubicBezTo>
                  <a:cubicBezTo>
                    <a:pt x="5516764" y="992983"/>
                    <a:pt x="4281794" y="0"/>
                    <a:pt x="2758382" y="0"/>
                  </a:cubicBezTo>
                  <a:close/>
                </a:path>
              </a:pathLst>
            </a:custGeom>
            <a:solidFill>
              <a:srgbClr val="6AC66B"/>
            </a:solidFill>
          </p:spPr>
        </p:sp>
      </p:grpSp>
      <p:sp>
        <p:nvSpPr>
          <p:cNvPr name="TextBox 55" id="55"/>
          <p:cNvSpPr txBox="true"/>
          <p:nvPr/>
        </p:nvSpPr>
        <p:spPr>
          <a:xfrm rot="0">
            <a:off x="11081257" y="8868526"/>
            <a:ext cx="3583742" cy="576118"/>
          </a:xfrm>
          <a:prstGeom prst="rect">
            <a:avLst/>
          </a:prstGeom>
        </p:spPr>
        <p:txBody>
          <a:bodyPr anchor="t" rtlCol="false" tIns="0" lIns="0" bIns="0" rIns="0">
            <a:spAutoFit/>
          </a:bodyPr>
          <a:lstStyle/>
          <a:p>
            <a:pPr algn="ctr">
              <a:lnSpc>
                <a:spcPts val="2370"/>
              </a:lnSpc>
              <a:spcBef>
                <a:spcPct val="0"/>
              </a:spcBef>
            </a:pPr>
            <a:r>
              <a:rPr lang="en-US" sz="1693">
                <a:solidFill>
                  <a:srgbClr val="000000"/>
                </a:solidFill>
                <a:latin typeface="Canva Sans"/>
                <a:ea typeface="Canva Sans"/>
                <a:cs typeface="Canva Sans"/>
                <a:sym typeface="Canva Sans"/>
              </a:rPr>
              <a:t>https://github.com/Thuso-him/StudentLife.git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CF60"/>
        </a:solidFill>
      </p:bgPr>
    </p:bg>
    <p:spTree>
      <p:nvGrpSpPr>
        <p:cNvPr id="1" name=""/>
        <p:cNvGrpSpPr/>
        <p:nvPr/>
      </p:nvGrpSpPr>
      <p:grpSpPr>
        <a:xfrm>
          <a:off x="0" y="0"/>
          <a:ext cx="0" cy="0"/>
          <a:chOff x="0" y="0"/>
          <a:chExt cx="0" cy="0"/>
        </a:xfrm>
      </p:grpSpPr>
      <p:grpSp>
        <p:nvGrpSpPr>
          <p:cNvPr name="Group 2" id="2"/>
          <p:cNvGrpSpPr/>
          <p:nvPr/>
        </p:nvGrpSpPr>
        <p:grpSpPr>
          <a:xfrm rot="0">
            <a:off x="-457579" y="-372287"/>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42557" y="5631677"/>
            <a:ext cx="8020681" cy="4655323"/>
            <a:chOff x="0" y="0"/>
            <a:chExt cx="3845713" cy="2232109"/>
          </a:xfrm>
        </p:grpSpPr>
        <p:sp>
          <p:nvSpPr>
            <p:cNvPr name="Freeform 6" id="6"/>
            <p:cNvSpPr/>
            <p:nvPr/>
          </p:nvSpPr>
          <p:spPr>
            <a:xfrm flipH="false" flipV="false" rot="0">
              <a:off x="0" y="0"/>
              <a:ext cx="3845713" cy="2232109"/>
            </a:xfrm>
            <a:custGeom>
              <a:avLst/>
              <a:gdLst/>
              <a:ahLst/>
              <a:cxnLst/>
              <a:rect r="r" b="b" t="t" l="l"/>
              <a:pathLst>
                <a:path h="2232109" w="3845713">
                  <a:moveTo>
                    <a:pt x="29923" y="0"/>
                  </a:moveTo>
                  <a:lnTo>
                    <a:pt x="3815791" y="0"/>
                  </a:lnTo>
                  <a:cubicBezTo>
                    <a:pt x="3832316" y="0"/>
                    <a:pt x="3845713" y="13397"/>
                    <a:pt x="3845713" y="29923"/>
                  </a:cubicBezTo>
                  <a:lnTo>
                    <a:pt x="3845713" y="2202187"/>
                  </a:lnTo>
                  <a:cubicBezTo>
                    <a:pt x="3845713" y="2210123"/>
                    <a:pt x="3842561" y="2217734"/>
                    <a:pt x="3836949" y="2223345"/>
                  </a:cubicBezTo>
                  <a:cubicBezTo>
                    <a:pt x="3831337" y="2228957"/>
                    <a:pt x="3823727" y="2232109"/>
                    <a:pt x="3815791" y="2232109"/>
                  </a:cubicBezTo>
                  <a:lnTo>
                    <a:pt x="29923" y="2232109"/>
                  </a:lnTo>
                  <a:cubicBezTo>
                    <a:pt x="21987" y="2232109"/>
                    <a:pt x="14376" y="2228957"/>
                    <a:pt x="8764" y="2223345"/>
                  </a:cubicBezTo>
                  <a:cubicBezTo>
                    <a:pt x="3153" y="2217734"/>
                    <a:pt x="0" y="2210123"/>
                    <a:pt x="0" y="2202187"/>
                  </a:cubicBezTo>
                  <a:lnTo>
                    <a:pt x="0" y="29923"/>
                  </a:lnTo>
                  <a:cubicBezTo>
                    <a:pt x="0" y="21987"/>
                    <a:pt x="3153" y="14376"/>
                    <a:pt x="8764" y="8764"/>
                  </a:cubicBezTo>
                  <a:cubicBezTo>
                    <a:pt x="14376" y="3153"/>
                    <a:pt x="21987" y="0"/>
                    <a:pt x="29923" y="0"/>
                  </a:cubicBezTo>
                  <a:close/>
                </a:path>
              </a:pathLst>
            </a:custGeom>
            <a:solidFill>
              <a:srgbClr val="071330"/>
            </a:solidFill>
          </p:spPr>
        </p:sp>
        <p:sp>
          <p:nvSpPr>
            <p:cNvPr name="TextBox 7" id="7"/>
            <p:cNvSpPr txBox="true"/>
            <p:nvPr/>
          </p:nvSpPr>
          <p:spPr>
            <a:xfrm>
              <a:off x="0" y="-38100"/>
              <a:ext cx="3845713" cy="227020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511558" y="5912748"/>
            <a:ext cx="190900" cy="190900"/>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0" id="10"/>
          <p:cNvGrpSpPr/>
          <p:nvPr/>
        </p:nvGrpSpPr>
        <p:grpSpPr>
          <a:xfrm rot="0">
            <a:off x="1761032" y="5912748"/>
            <a:ext cx="190900" cy="19090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12" id="12"/>
          <p:cNvGrpSpPr/>
          <p:nvPr/>
        </p:nvGrpSpPr>
        <p:grpSpPr>
          <a:xfrm rot="0">
            <a:off x="2009484" y="5912748"/>
            <a:ext cx="190900" cy="190900"/>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14" id="14"/>
          <p:cNvGrpSpPr/>
          <p:nvPr/>
        </p:nvGrpSpPr>
        <p:grpSpPr>
          <a:xfrm rot="0">
            <a:off x="613252" y="208682"/>
            <a:ext cx="5256896" cy="3408012"/>
            <a:chOff x="0" y="0"/>
            <a:chExt cx="2744378" cy="1779163"/>
          </a:xfrm>
        </p:grpSpPr>
        <p:sp>
          <p:nvSpPr>
            <p:cNvPr name="Freeform 15" id="15"/>
            <p:cNvSpPr/>
            <p:nvPr/>
          </p:nvSpPr>
          <p:spPr>
            <a:xfrm flipH="false" flipV="false" rot="0">
              <a:off x="0" y="0"/>
              <a:ext cx="2744378" cy="1779163"/>
            </a:xfrm>
            <a:custGeom>
              <a:avLst/>
              <a:gdLst/>
              <a:ahLst/>
              <a:cxnLst/>
              <a:rect r="r" b="b" t="t" l="l"/>
              <a:pathLst>
                <a:path h="1779163" w="2744378">
                  <a:moveTo>
                    <a:pt x="25036" y="0"/>
                  </a:moveTo>
                  <a:lnTo>
                    <a:pt x="2719342" y="0"/>
                  </a:lnTo>
                  <a:cubicBezTo>
                    <a:pt x="2733169" y="0"/>
                    <a:pt x="2744378" y="11209"/>
                    <a:pt x="2744378" y="25036"/>
                  </a:cubicBezTo>
                  <a:lnTo>
                    <a:pt x="2744378" y="1754127"/>
                  </a:lnTo>
                  <a:cubicBezTo>
                    <a:pt x="2744378" y="1767954"/>
                    <a:pt x="2733169" y="1779163"/>
                    <a:pt x="2719342" y="1779163"/>
                  </a:cubicBezTo>
                  <a:lnTo>
                    <a:pt x="25036" y="1779163"/>
                  </a:lnTo>
                  <a:cubicBezTo>
                    <a:pt x="11209" y="1779163"/>
                    <a:pt x="0" y="1767954"/>
                    <a:pt x="0" y="1754127"/>
                  </a:cubicBezTo>
                  <a:lnTo>
                    <a:pt x="0" y="25036"/>
                  </a:lnTo>
                  <a:cubicBezTo>
                    <a:pt x="0" y="11209"/>
                    <a:pt x="11209" y="0"/>
                    <a:pt x="25036" y="0"/>
                  </a:cubicBezTo>
                  <a:close/>
                </a:path>
              </a:pathLst>
            </a:custGeom>
            <a:solidFill>
              <a:srgbClr val="FFFFFF"/>
            </a:solidFill>
          </p:spPr>
        </p:sp>
        <p:sp>
          <p:nvSpPr>
            <p:cNvPr name="TextBox 16" id="16"/>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956337" y="946600"/>
            <a:ext cx="4588572" cy="2290643"/>
            <a:chOff x="0" y="0"/>
            <a:chExt cx="729766" cy="364303"/>
          </a:xfrm>
        </p:grpSpPr>
        <p:sp>
          <p:nvSpPr>
            <p:cNvPr name="Freeform 18" id="18"/>
            <p:cNvSpPr/>
            <p:nvPr/>
          </p:nvSpPr>
          <p:spPr>
            <a:xfrm flipH="false" flipV="false" rot="0">
              <a:off x="0" y="0"/>
              <a:ext cx="729766" cy="364303"/>
            </a:xfrm>
            <a:custGeom>
              <a:avLst/>
              <a:gdLst/>
              <a:ahLst/>
              <a:cxnLst/>
              <a:rect r="r" b="b" t="t" l="l"/>
              <a:pathLst>
                <a:path h="364303" w="729766">
                  <a:moveTo>
                    <a:pt x="18559" y="0"/>
                  </a:moveTo>
                  <a:lnTo>
                    <a:pt x="711206" y="0"/>
                  </a:lnTo>
                  <a:cubicBezTo>
                    <a:pt x="721456" y="0"/>
                    <a:pt x="729766" y="8309"/>
                    <a:pt x="729766" y="18559"/>
                  </a:cubicBezTo>
                  <a:lnTo>
                    <a:pt x="729766" y="345744"/>
                  </a:lnTo>
                  <a:cubicBezTo>
                    <a:pt x="729766" y="355994"/>
                    <a:pt x="721456" y="364303"/>
                    <a:pt x="711206" y="364303"/>
                  </a:cubicBezTo>
                  <a:lnTo>
                    <a:pt x="18559" y="364303"/>
                  </a:lnTo>
                  <a:cubicBezTo>
                    <a:pt x="8309" y="364303"/>
                    <a:pt x="0" y="355994"/>
                    <a:pt x="0" y="345744"/>
                  </a:cubicBezTo>
                  <a:lnTo>
                    <a:pt x="0" y="18559"/>
                  </a:lnTo>
                  <a:cubicBezTo>
                    <a:pt x="0" y="8309"/>
                    <a:pt x="8309" y="0"/>
                    <a:pt x="18559" y="0"/>
                  </a:cubicBezTo>
                  <a:close/>
                </a:path>
              </a:pathLst>
            </a:custGeom>
            <a:blipFill>
              <a:blip r:embed="rId4"/>
              <a:stretch>
                <a:fillRect l="0" t="-16730" r="0" b="-16730"/>
              </a:stretch>
            </a:blipFill>
          </p:spPr>
        </p:sp>
      </p:grpSp>
      <p:grpSp>
        <p:nvGrpSpPr>
          <p:cNvPr name="Group 19" id="19"/>
          <p:cNvGrpSpPr/>
          <p:nvPr/>
        </p:nvGrpSpPr>
        <p:grpSpPr>
          <a:xfrm rot="0">
            <a:off x="6558870" y="2359921"/>
            <a:ext cx="5170259" cy="3608383"/>
            <a:chOff x="0" y="0"/>
            <a:chExt cx="2744378" cy="1915333"/>
          </a:xfrm>
        </p:grpSpPr>
        <p:sp>
          <p:nvSpPr>
            <p:cNvPr name="Freeform 20" id="20"/>
            <p:cNvSpPr/>
            <p:nvPr/>
          </p:nvSpPr>
          <p:spPr>
            <a:xfrm flipH="false" flipV="false" rot="0">
              <a:off x="0" y="0"/>
              <a:ext cx="2744378" cy="1915333"/>
            </a:xfrm>
            <a:custGeom>
              <a:avLst/>
              <a:gdLst/>
              <a:ahLst/>
              <a:cxnLst/>
              <a:rect r="r" b="b" t="t" l="l"/>
              <a:pathLst>
                <a:path h="1915333" w="2744378">
                  <a:moveTo>
                    <a:pt x="25456" y="0"/>
                  </a:moveTo>
                  <a:lnTo>
                    <a:pt x="2718923" y="0"/>
                  </a:lnTo>
                  <a:cubicBezTo>
                    <a:pt x="2732981" y="0"/>
                    <a:pt x="2744378" y="11397"/>
                    <a:pt x="2744378" y="25456"/>
                  </a:cubicBezTo>
                  <a:lnTo>
                    <a:pt x="2744378" y="1889877"/>
                  </a:lnTo>
                  <a:cubicBezTo>
                    <a:pt x="2744378" y="1903936"/>
                    <a:pt x="2732981" y="1915333"/>
                    <a:pt x="2718923" y="1915333"/>
                  </a:cubicBezTo>
                  <a:lnTo>
                    <a:pt x="25456" y="1915333"/>
                  </a:lnTo>
                  <a:cubicBezTo>
                    <a:pt x="11397" y="1915333"/>
                    <a:pt x="0" y="1903936"/>
                    <a:pt x="0" y="1889877"/>
                  </a:cubicBezTo>
                  <a:lnTo>
                    <a:pt x="0" y="25456"/>
                  </a:lnTo>
                  <a:cubicBezTo>
                    <a:pt x="0" y="11397"/>
                    <a:pt x="11397" y="0"/>
                    <a:pt x="25456" y="0"/>
                  </a:cubicBezTo>
                  <a:close/>
                </a:path>
              </a:pathLst>
            </a:custGeom>
            <a:solidFill>
              <a:srgbClr val="071330"/>
            </a:solidFill>
          </p:spPr>
        </p:sp>
        <p:sp>
          <p:nvSpPr>
            <p:cNvPr name="TextBox 21" id="21"/>
            <p:cNvSpPr txBox="true"/>
            <p:nvPr/>
          </p:nvSpPr>
          <p:spPr>
            <a:xfrm>
              <a:off x="0" y="-38100"/>
              <a:ext cx="2744378" cy="195343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6896301" y="2613813"/>
            <a:ext cx="172440" cy="172440"/>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4" id="24"/>
          <p:cNvGrpSpPr/>
          <p:nvPr/>
        </p:nvGrpSpPr>
        <p:grpSpPr>
          <a:xfrm rot="0">
            <a:off x="7121651" y="2613813"/>
            <a:ext cx="172440" cy="172440"/>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6" id="26"/>
          <p:cNvGrpSpPr/>
          <p:nvPr/>
        </p:nvGrpSpPr>
        <p:grpSpPr>
          <a:xfrm rot="0">
            <a:off x="7346079" y="2613813"/>
            <a:ext cx="172440" cy="172440"/>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8" id="28"/>
          <p:cNvGrpSpPr/>
          <p:nvPr/>
        </p:nvGrpSpPr>
        <p:grpSpPr>
          <a:xfrm rot="0">
            <a:off x="12414930" y="3534892"/>
            <a:ext cx="5256896" cy="4749295"/>
            <a:chOff x="0" y="0"/>
            <a:chExt cx="2744378" cy="2479384"/>
          </a:xfrm>
        </p:grpSpPr>
        <p:sp>
          <p:nvSpPr>
            <p:cNvPr name="Freeform 29" id="29"/>
            <p:cNvSpPr/>
            <p:nvPr/>
          </p:nvSpPr>
          <p:spPr>
            <a:xfrm flipH="false" flipV="false" rot="0">
              <a:off x="0" y="0"/>
              <a:ext cx="2744378" cy="2479384"/>
            </a:xfrm>
            <a:custGeom>
              <a:avLst/>
              <a:gdLst/>
              <a:ahLst/>
              <a:cxnLst/>
              <a:rect r="r" b="b" t="t" l="l"/>
              <a:pathLst>
                <a:path h="2479384" w="2744378">
                  <a:moveTo>
                    <a:pt x="25036" y="0"/>
                  </a:moveTo>
                  <a:lnTo>
                    <a:pt x="2719342" y="0"/>
                  </a:lnTo>
                  <a:cubicBezTo>
                    <a:pt x="2733169" y="0"/>
                    <a:pt x="2744378" y="11209"/>
                    <a:pt x="2744378" y="25036"/>
                  </a:cubicBezTo>
                  <a:lnTo>
                    <a:pt x="2744378" y="2454348"/>
                  </a:lnTo>
                  <a:cubicBezTo>
                    <a:pt x="2744378" y="2468175"/>
                    <a:pt x="2733169" y="2479384"/>
                    <a:pt x="2719342" y="2479384"/>
                  </a:cubicBezTo>
                  <a:lnTo>
                    <a:pt x="25036" y="2479384"/>
                  </a:lnTo>
                  <a:cubicBezTo>
                    <a:pt x="11209" y="2479384"/>
                    <a:pt x="0" y="2468175"/>
                    <a:pt x="0" y="2454348"/>
                  </a:cubicBezTo>
                  <a:lnTo>
                    <a:pt x="0" y="25036"/>
                  </a:lnTo>
                  <a:cubicBezTo>
                    <a:pt x="0" y="11209"/>
                    <a:pt x="11209" y="0"/>
                    <a:pt x="25036" y="0"/>
                  </a:cubicBezTo>
                  <a:close/>
                </a:path>
              </a:pathLst>
            </a:custGeom>
            <a:solidFill>
              <a:srgbClr val="FFFFFF"/>
            </a:solidFill>
          </p:spPr>
        </p:sp>
        <p:sp>
          <p:nvSpPr>
            <p:cNvPr name="TextBox 30" id="30"/>
            <p:cNvSpPr txBox="true"/>
            <p:nvPr/>
          </p:nvSpPr>
          <p:spPr>
            <a:xfrm>
              <a:off x="0" y="-38100"/>
              <a:ext cx="2744378" cy="2517484"/>
            </a:xfrm>
            <a:prstGeom prst="rect">
              <a:avLst/>
            </a:prstGeom>
          </p:spPr>
          <p:txBody>
            <a:bodyPr anchor="ctr" rtlCol="false" tIns="50800" lIns="50800" bIns="50800" rIns="50800"/>
            <a:lstStyle/>
            <a:p>
              <a:pPr algn="ctr">
                <a:lnSpc>
                  <a:spcPts val="2659"/>
                </a:lnSpc>
                <a:spcBef>
                  <a:spcPct val="0"/>
                </a:spcBef>
              </a:pPr>
            </a:p>
          </p:txBody>
        </p:sp>
      </p:grpSp>
      <p:grpSp>
        <p:nvGrpSpPr>
          <p:cNvPr name="Group 31" id="31"/>
          <p:cNvGrpSpPr/>
          <p:nvPr/>
        </p:nvGrpSpPr>
        <p:grpSpPr>
          <a:xfrm rot="0">
            <a:off x="12758014" y="3793039"/>
            <a:ext cx="175330" cy="175330"/>
            <a:chOff x="0" y="0"/>
            <a:chExt cx="6350000" cy="6350000"/>
          </a:xfrm>
        </p:grpSpPr>
        <p:sp>
          <p:nvSpPr>
            <p:cNvPr name="Freeform 32" id="3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33" id="33"/>
          <p:cNvGrpSpPr/>
          <p:nvPr/>
        </p:nvGrpSpPr>
        <p:grpSpPr>
          <a:xfrm rot="0">
            <a:off x="12987141" y="3793039"/>
            <a:ext cx="175330" cy="175330"/>
            <a:chOff x="0" y="0"/>
            <a:chExt cx="6350000" cy="6350000"/>
          </a:xfrm>
        </p:grpSpPr>
        <p:sp>
          <p:nvSpPr>
            <p:cNvPr name="Freeform 34" id="3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35" id="35"/>
          <p:cNvGrpSpPr/>
          <p:nvPr/>
        </p:nvGrpSpPr>
        <p:grpSpPr>
          <a:xfrm rot="0">
            <a:off x="13215330" y="3793039"/>
            <a:ext cx="175330" cy="175330"/>
            <a:chOff x="0" y="0"/>
            <a:chExt cx="6350000" cy="6350000"/>
          </a:xfrm>
        </p:grpSpPr>
        <p:sp>
          <p:nvSpPr>
            <p:cNvPr name="Freeform 36" id="3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sp>
        <p:nvSpPr>
          <p:cNvPr name="TextBox 37" id="37"/>
          <p:cNvSpPr txBox="true"/>
          <p:nvPr/>
        </p:nvSpPr>
        <p:spPr>
          <a:xfrm rot="0">
            <a:off x="10098798" y="996970"/>
            <a:ext cx="7160502" cy="2020242"/>
          </a:xfrm>
          <a:prstGeom prst="rect">
            <a:avLst/>
          </a:prstGeom>
        </p:spPr>
        <p:txBody>
          <a:bodyPr anchor="t" rtlCol="false" tIns="0" lIns="0" bIns="0" rIns="0">
            <a:spAutoFit/>
          </a:bodyPr>
          <a:lstStyle/>
          <a:p>
            <a:pPr algn="r">
              <a:lnSpc>
                <a:spcPts val="7848"/>
              </a:lnSpc>
            </a:pPr>
            <a:r>
              <a:rPr lang="en-US" sz="7546" b="true">
                <a:solidFill>
                  <a:srgbClr val="071330"/>
                </a:solidFill>
                <a:latin typeface="IBM Plex Mono Bold"/>
                <a:ea typeface="IBM Plex Mono Bold"/>
                <a:cs typeface="IBM Plex Mono Bold"/>
                <a:sym typeface="IBM Plex Mono Bold"/>
              </a:rPr>
              <a:t>Evaluation</a:t>
            </a:r>
          </a:p>
          <a:p>
            <a:pPr algn="r">
              <a:lnSpc>
                <a:spcPts val="7848"/>
              </a:lnSpc>
            </a:pPr>
            <a:r>
              <a:rPr lang="en-US" b="true" sz="7546">
                <a:solidFill>
                  <a:srgbClr val="071330"/>
                </a:solidFill>
                <a:latin typeface="IBM Plex Mono Bold"/>
                <a:ea typeface="IBM Plex Mono Bold"/>
                <a:cs typeface="IBM Plex Mono Bold"/>
                <a:sym typeface="IBM Plex Mono Bold"/>
              </a:rPr>
              <a:t>Planning</a:t>
            </a:r>
          </a:p>
        </p:txBody>
      </p:sp>
      <p:sp>
        <p:nvSpPr>
          <p:cNvPr name="TextBox 38" id="38"/>
          <p:cNvSpPr txBox="true"/>
          <p:nvPr/>
        </p:nvSpPr>
        <p:spPr>
          <a:xfrm rot="0">
            <a:off x="1511558" y="6251579"/>
            <a:ext cx="6938505" cy="4065216"/>
          </a:xfrm>
          <a:prstGeom prst="rect">
            <a:avLst/>
          </a:prstGeom>
        </p:spPr>
        <p:txBody>
          <a:bodyPr anchor="t" rtlCol="false" tIns="0" lIns="0" bIns="0" rIns="0">
            <a:spAutoFit/>
          </a:bodyPr>
          <a:lstStyle/>
          <a:p>
            <a:pPr algn="l">
              <a:lnSpc>
                <a:spcPts val="2488"/>
              </a:lnSpc>
            </a:pPr>
            <a:r>
              <a:rPr lang="en-US" sz="2006">
                <a:solidFill>
                  <a:srgbClr val="FFFFFF"/>
                </a:solidFill>
                <a:latin typeface="IBM Plex Mono"/>
                <a:ea typeface="IBM Plex Mono"/>
                <a:cs typeface="IBM Plex Mono"/>
                <a:sym typeface="IBM Plex Mono"/>
              </a:rPr>
              <a:t>Usability &amp; UX Goals</a:t>
            </a:r>
          </a:p>
          <a:p>
            <a:pPr algn="l">
              <a:lnSpc>
                <a:spcPts val="2488"/>
              </a:lnSpc>
            </a:pPr>
          </a:p>
          <a:p>
            <a:pPr algn="l">
              <a:lnSpc>
                <a:spcPts val="2488"/>
              </a:lnSpc>
            </a:pPr>
          </a:p>
          <a:p>
            <a:pPr algn="l" marL="433283" indent="-216641" lvl="1">
              <a:lnSpc>
                <a:spcPts val="2488"/>
              </a:lnSpc>
              <a:buFont typeface="Arial"/>
              <a:buChar char="•"/>
            </a:pPr>
            <a:r>
              <a:rPr lang="en-US" sz="2006">
                <a:solidFill>
                  <a:srgbClr val="FFFFFF"/>
                </a:solidFill>
                <a:latin typeface="IBM Plex Mono"/>
                <a:ea typeface="IBM Plex Mono"/>
                <a:cs typeface="IBM Plex Mono"/>
                <a:sym typeface="IBM Plex Mono"/>
              </a:rPr>
              <a:t>Usability Goal 1: Ensure ease of use – students should quickly add and track assignments.</a:t>
            </a:r>
          </a:p>
          <a:p>
            <a:pPr algn="l" marL="433283" indent="-216641" lvl="1">
              <a:lnSpc>
                <a:spcPts val="2488"/>
              </a:lnSpc>
              <a:buFont typeface="Arial"/>
              <a:buChar char="•"/>
            </a:pPr>
            <a:r>
              <a:rPr lang="en-US" sz="2006">
                <a:solidFill>
                  <a:srgbClr val="FFFFFF"/>
                </a:solidFill>
                <a:latin typeface="IBM Plex Mono"/>
                <a:ea typeface="IBM Plex Mono"/>
                <a:cs typeface="IBM Plex Mono"/>
                <a:sym typeface="IBM Plex Mono"/>
              </a:rPr>
              <a:t>Usability Goal 2: Ensure clear navigation – users must find key features without confusion.</a:t>
            </a:r>
          </a:p>
          <a:p>
            <a:pPr algn="l" marL="433283" indent="-216641" lvl="1">
              <a:lnSpc>
                <a:spcPts val="2488"/>
              </a:lnSpc>
              <a:buFont typeface="Arial"/>
              <a:buChar char="•"/>
            </a:pPr>
            <a:r>
              <a:rPr lang="en-US" sz="2006">
                <a:solidFill>
                  <a:srgbClr val="FFFFFF"/>
                </a:solidFill>
                <a:latin typeface="IBM Plex Mono"/>
                <a:ea typeface="IBM Plex Mono"/>
                <a:cs typeface="IBM Plex Mono"/>
                <a:sym typeface="IBM Plex Mono"/>
              </a:rPr>
              <a:t>UX Goal: Reduce stress by integrating wellness tracking &amp; academic workflow management.</a:t>
            </a:r>
          </a:p>
          <a:p>
            <a:pPr algn="l">
              <a:lnSpc>
                <a:spcPts val="2488"/>
              </a:lnSpc>
            </a:pPr>
          </a:p>
        </p:txBody>
      </p:sp>
      <p:sp>
        <p:nvSpPr>
          <p:cNvPr name="TextBox 39" id="39"/>
          <p:cNvSpPr txBox="true"/>
          <p:nvPr/>
        </p:nvSpPr>
        <p:spPr>
          <a:xfrm rot="0">
            <a:off x="6861332" y="3066607"/>
            <a:ext cx="4570802" cy="3038023"/>
          </a:xfrm>
          <a:prstGeom prst="rect">
            <a:avLst/>
          </a:prstGeom>
        </p:spPr>
        <p:txBody>
          <a:bodyPr anchor="t" rtlCol="false" tIns="0" lIns="0" bIns="0" rIns="0">
            <a:spAutoFit/>
          </a:bodyPr>
          <a:lstStyle/>
          <a:p>
            <a:pPr algn="l">
              <a:lnSpc>
                <a:spcPts val="2435"/>
              </a:lnSpc>
            </a:pPr>
            <a:r>
              <a:rPr lang="en-US" sz="1963">
                <a:solidFill>
                  <a:srgbClr val="FFFFFF"/>
                </a:solidFill>
                <a:latin typeface="IBM Plex Mono"/>
                <a:ea typeface="IBM Plex Mono"/>
                <a:cs typeface="IBM Plex Mono"/>
                <a:sym typeface="IBM Plex Mono"/>
              </a:rPr>
              <a:t>User Testing Questions</a:t>
            </a:r>
          </a:p>
          <a:p>
            <a:pPr algn="l">
              <a:lnSpc>
                <a:spcPts val="2435"/>
              </a:lnSpc>
            </a:pPr>
          </a:p>
          <a:p>
            <a:pPr algn="l" marL="424002" indent="-212001" lvl="1">
              <a:lnSpc>
                <a:spcPts val="2435"/>
              </a:lnSpc>
              <a:buAutoNum type="arabicPeriod" startAt="1"/>
            </a:pPr>
            <a:r>
              <a:rPr lang="en-US" sz="1963">
                <a:solidFill>
                  <a:srgbClr val="FFFFFF"/>
                </a:solidFill>
                <a:latin typeface="IBM Plex Mono"/>
                <a:ea typeface="IBM Plex Mono"/>
                <a:cs typeface="IBM Plex Mono"/>
                <a:sym typeface="IBM Plex Mono"/>
              </a:rPr>
              <a:t>How easy was it to add and manage tasks?</a:t>
            </a:r>
          </a:p>
          <a:p>
            <a:pPr algn="l" marL="424002" indent="-212001" lvl="1">
              <a:lnSpc>
                <a:spcPts val="2435"/>
              </a:lnSpc>
              <a:buAutoNum type="arabicPeriod" startAt="1"/>
            </a:pPr>
            <a:r>
              <a:rPr lang="en-US" sz="1963">
                <a:solidFill>
                  <a:srgbClr val="FFFFFF"/>
                </a:solidFill>
                <a:latin typeface="IBM Plex Mono"/>
                <a:ea typeface="IBM Plex Mono"/>
                <a:cs typeface="IBM Plex Mono"/>
                <a:sym typeface="IBM Plex Mono"/>
              </a:rPr>
              <a:t>Were the reminders helpful?</a:t>
            </a:r>
          </a:p>
          <a:p>
            <a:pPr algn="l" marL="424002" indent="-212001" lvl="1">
              <a:lnSpc>
                <a:spcPts val="2435"/>
              </a:lnSpc>
              <a:buAutoNum type="arabicPeriod" startAt="1"/>
            </a:pPr>
            <a:r>
              <a:rPr lang="en-US" sz="1963">
                <a:solidFill>
                  <a:srgbClr val="FFFFFF"/>
                </a:solidFill>
                <a:latin typeface="IBM Plex Mono"/>
                <a:ea typeface="IBM Plex Mono"/>
                <a:cs typeface="IBM Plex Mono"/>
                <a:sym typeface="IBM Plex Mono"/>
              </a:rPr>
              <a:t>Did the reminders organizer improve focus?</a:t>
            </a:r>
          </a:p>
          <a:p>
            <a:pPr algn="l" marL="424002" indent="-212001" lvl="1">
              <a:lnSpc>
                <a:spcPts val="2435"/>
              </a:lnSpc>
              <a:buAutoNum type="arabicPeriod" startAt="1"/>
            </a:pPr>
            <a:r>
              <a:rPr lang="en-US" sz="1963">
                <a:solidFill>
                  <a:srgbClr val="FFFFFF"/>
                </a:solidFill>
                <a:latin typeface="IBM Plex Mono"/>
                <a:ea typeface="IBM Plex Mono"/>
                <a:cs typeface="IBM Plex Mono"/>
                <a:sym typeface="IBM Plex Mono"/>
              </a:rPr>
              <a:t>What improvements would you suggest?</a:t>
            </a:r>
          </a:p>
          <a:p>
            <a:pPr algn="l">
              <a:lnSpc>
                <a:spcPts val="2435"/>
              </a:lnSpc>
            </a:pPr>
          </a:p>
        </p:txBody>
      </p:sp>
      <p:grpSp>
        <p:nvGrpSpPr>
          <p:cNvPr name="Group 40" id="40"/>
          <p:cNvGrpSpPr/>
          <p:nvPr/>
        </p:nvGrpSpPr>
        <p:grpSpPr>
          <a:xfrm rot="0">
            <a:off x="956337" y="485435"/>
            <a:ext cx="172440" cy="172440"/>
            <a:chOff x="0" y="0"/>
            <a:chExt cx="6350000" cy="6350000"/>
          </a:xfrm>
        </p:grpSpPr>
        <p:sp>
          <p:nvSpPr>
            <p:cNvPr name="Freeform 41" id="4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42" id="42"/>
          <p:cNvGrpSpPr/>
          <p:nvPr/>
        </p:nvGrpSpPr>
        <p:grpSpPr>
          <a:xfrm rot="0">
            <a:off x="1181688" y="485435"/>
            <a:ext cx="172440" cy="172440"/>
            <a:chOff x="0" y="0"/>
            <a:chExt cx="6350000" cy="6350000"/>
          </a:xfrm>
        </p:grpSpPr>
        <p:sp>
          <p:nvSpPr>
            <p:cNvPr name="Freeform 43" id="4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44" id="44"/>
          <p:cNvGrpSpPr/>
          <p:nvPr/>
        </p:nvGrpSpPr>
        <p:grpSpPr>
          <a:xfrm rot="0">
            <a:off x="1406116" y="485435"/>
            <a:ext cx="172440" cy="172440"/>
            <a:chOff x="0" y="0"/>
            <a:chExt cx="6350000" cy="6350000"/>
          </a:xfrm>
        </p:grpSpPr>
        <p:sp>
          <p:nvSpPr>
            <p:cNvPr name="Freeform 45" id="4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sp>
        <p:nvSpPr>
          <p:cNvPr name="TextBox 46" id="46"/>
          <p:cNvSpPr txBox="true"/>
          <p:nvPr/>
        </p:nvSpPr>
        <p:spPr>
          <a:xfrm rot="0">
            <a:off x="12757976" y="4331764"/>
            <a:ext cx="4570802" cy="3952423"/>
          </a:xfrm>
          <a:prstGeom prst="rect">
            <a:avLst/>
          </a:prstGeom>
        </p:spPr>
        <p:txBody>
          <a:bodyPr anchor="t" rtlCol="false" tIns="0" lIns="0" bIns="0" rIns="0">
            <a:spAutoFit/>
          </a:bodyPr>
          <a:lstStyle/>
          <a:p>
            <a:pPr algn="l">
              <a:lnSpc>
                <a:spcPts val="2435"/>
              </a:lnSpc>
            </a:pPr>
            <a:r>
              <a:rPr lang="en-US" sz="1963">
                <a:solidFill>
                  <a:srgbClr val="000000"/>
                </a:solidFill>
                <a:latin typeface="IBM Plex Mono"/>
                <a:ea typeface="IBM Plex Mono"/>
                <a:cs typeface="IBM Plex Mono"/>
                <a:sym typeface="IBM Plex Mono"/>
              </a:rPr>
              <a:t>Evaluation Method</a:t>
            </a:r>
          </a:p>
          <a:p>
            <a:pPr algn="l">
              <a:lnSpc>
                <a:spcPts val="2435"/>
              </a:lnSpc>
            </a:pPr>
          </a:p>
          <a:p>
            <a:pPr algn="l">
              <a:lnSpc>
                <a:spcPts val="2435"/>
              </a:lnSpc>
            </a:pPr>
          </a:p>
          <a:p>
            <a:pPr algn="l" marL="424002" indent="-212001" lvl="1">
              <a:lnSpc>
                <a:spcPts val="2435"/>
              </a:lnSpc>
              <a:buFont typeface="Arial"/>
              <a:buChar char="•"/>
            </a:pPr>
            <a:r>
              <a:rPr lang="en-US" sz="1963">
                <a:solidFill>
                  <a:srgbClr val="000000"/>
                </a:solidFill>
                <a:latin typeface="IBM Plex Mono"/>
                <a:ea typeface="IBM Plex Mono"/>
                <a:cs typeface="IBM Plex Mono"/>
                <a:sym typeface="IBM Plex Mono"/>
              </a:rPr>
              <a:t>Creating a new reminder for an upcoming assignment.</a:t>
            </a:r>
          </a:p>
          <a:p>
            <a:pPr algn="l" marL="424002" indent="-212001" lvl="1">
              <a:lnSpc>
                <a:spcPts val="2435"/>
              </a:lnSpc>
              <a:buFont typeface="Arial"/>
              <a:buChar char="•"/>
            </a:pPr>
            <a:r>
              <a:rPr lang="en-US" sz="1963">
                <a:solidFill>
                  <a:srgbClr val="000000"/>
                </a:solidFill>
                <a:latin typeface="IBM Plex Mono"/>
                <a:ea typeface="IBM Plex Mono"/>
                <a:cs typeface="IBM Plex Mono"/>
                <a:sym typeface="IBM Plex Mono"/>
              </a:rPr>
              <a:t>Completing a wellness check-in.</a:t>
            </a:r>
          </a:p>
          <a:p>
            <a:pPr algn="l" marL="424002" indent="-212001" lvl="1">
              <a:lnSpc>
                <a:spcPts val="2435"/>
              </a:lnSpc>
              <a:buFont typeface="Arial"/>
              <a:buChar char="•"/>
            </a:pPr>
            <a:r>
              <a:rPr lang="en-US" sz="1963">
                <a:solidFill>
                  <a:srgbClr val="000000"/>
                </a:solidFill>
                <a:latin typeface="IBM Plex Mono"/>
                <a:ea typeface="IBM Plex Mono"/>
                <a:cs typeface="IBM Plex Mono"/>
                <a:sym typeface="IBM Plex Mono"/>
              </a:rPr>
              <a:t>Viewing and interpreting their upcoming class schedule.</a:t>
            </a:r>
          </a:p>
          <a:p>
            <a:pPr algn="l" marL="424002" indent="-212001" lvl="1">
              <a:lnSpc>
                <a:spcPts val="2435"/>
              </a:lnSpc>
              <a:buFont typeface="Arial"/>
              <a:buChar char="•"/>
            </a:pPr>
            <a:r>
              <a:rPr lang="en-US" sz="1963">
                <a:solidFill>
                  <a:srgbClr val="000000"/>
                </a:solidFill>
                <a:latin typeface="IBM Plex Mono"/>
                <a:ea typeface="IBM Plex Mono"/>
                <a:cs typeface="IBM Plex Mono"/>
                <a:sym typeface="IBM Plex Mono"/>
              </a:rPr>
              <a:t>Editing or deleting an existing task.</a:t>
            </a:r>
          </a:p>
          <a:p>
            <a:pPr algn="l">
              <a:lnSpc>
                <a:spcPts val="2435"/>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1CAD6"/>
        </a:solidFill>
      </p:bgPr>
    </p:bg>
    <p:spTree>
      <p:nvGrpSpPr>
        <p:cNvPr id="1" name=""/>
        <p:cNvGrpSpPr/>
        <p:nvPr/>
      </p:nvGrpSpPr>
      <p:grpSpPr>
        <a:xfrm>
          <a:off x="0" y="0"/>
          <a:ext cx="0" cy="0"/>
          <a:chOff x="0" y="0"/>
          <a:chExt cx="0" cy="0"/>
        </a:xfrm>
      </p:grpSpPr>
      <p:grpSp>
        <p:nvGrpSpPr>
          <p:cNvPr name="Group 2" id="2"/>
          <p:cNvGrpSpPr/>
          <p:nvPr/>
        </p:nvGrpSpPr>
        <p:grpSpPr>
          <a:xfrm rot="0">
            <a:off x="-219350" y="-402082"/>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3251604"/>
            <a:ext cx="8020681" cy="5608234"/>
            <a:chOff x="0" y="0"/>
            <a:chExt cx="3845713" cy="2689006"/>
          </a:xfrm>
        </p:grpSpPr>
        <p:sp>
          <p:nvSpPr>
            <p:cNvPr name="Freeform 6" id="6"/>
            <p:cNvSpPr/>
            <p:nvPr/>
          </p:nvSpPr>
          <p:spPr>
            <a:xfrm flipH="false" flipV="false" rot="0">
              <a:off x="0" y="0"/>
              <a:ext cx="3845713" cy="2689006"/>
            </a:xfrm>
            <a:custGeom>
              <a:avLst/>
              <a:gdLst/>
              <a:ahLst/>
              <a:cxnLst/>
              <a:rect r="r" b="b" t="t" l="l"/>
              <a:pathLst>
                <a:path h="2689006" w="3845713">
                  <a:moveTo>
                    <a:pt x="29923" y="0"/>
                  </a:moveTo>
                  <a:lnTo>
                    <a:pt x="3815791" y="0"/>
                  </a:lnTo>
                  <a:cubicBezTo>
                    <a:pt x="3832316" y="0"/>
                    <a:pt x="3845713" y="13397"/>
                    <a:pt x="3845713" y="29923"/>
                  </a:cubicBezTo>
                  <a:lnTo>
                    <a:pt x="3845713" y="2659083"/>
                  </a:lnTo>
                  <a:cubicBezTo>
                    <a:pt x="3845713" y="2667019"/>
                    <a:pt x="3842561" y="2674630"/>
                    <a:pt x="3836949" y="2680242"/>
                  </a:cubicBezTo>
                  <a:cubicBezTo>
                    <a:pt x="3831337" y="2685854"/>
                    <a:pt x="3823727" y="2689006"/>
                    <a:pt x="3815791" y="2689006"/>
                  </a:cubicBezTo>
                  <a:lnTo>
                    <a:pt x="29923" y="2689006"/>
                  </a:lnTo>
                  <a:cubicBezTo>
                    <a:pt x="21987" y="2689006"/>
                    <a:pt x="14376" y="2685854"/>
                    <a:pt x="8764" y="2680242"/>
                  </a:cubicBezTo>
                  <a:cubicBezTo>
                    <a:pt x="3153" y="2674630"/>
                    <a:pt x="0" y="2667019"/>
                    <a:pt x="0" y="2659083"/>
                  </a:cubicBezTo>
                  <a:lnTo>
                    <a:pt x="0" y="29923"/>
                  </a:lnTo>
                  <a:cubicBezTo>
                    <a:pt x="0" y="21987"/>
                    <a:pt x="3153" y="14376"/>
                    <a:pt x="8764" y="8764"/>
                  </a:cubicBezTo>
                  <a:cubicBezTo>
                    <a:pt x="14376" y="3153"/>
                    <a:pt x="21987" y="0"/>
                    <a:pt x="29923" y="0"/>
                  </a:cubicBezTo>
                  <a:close/>
                </a:path>
              </a:pathLst>
            </a:custGeom>
            <a:solidFill>
              <a:srgbClr val="071330"/>
            </a:solidFill>
          </p:spPr>
        </p:sp>
        <p:sp>
          <p:nvSpPr>
            <p:cNvPr name="TextBox 7" id="7"/>
            <p:cNvSpPr txBox="true"/>
            <p:nvPr/>
          </p:nvSpPr>
          <p:spPr>
            <a:xfrm>
              <a:off x="0" y="-38100"/>
              <a:ext cx="3845713" cy="2727106"/>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996970"/>
            <a:ext cx="7160502" cy="1024391"/>
          </a:xfrm>
          <a:prstGeom prst="rect">
            <a:avLst/>
          </a:prstGeom>
        </p:spPr>
        <p:txBody>
          <a:bodyPr anchor="t" rtlCol="false" tIns="0" lIns="0" bIns="0" rIns="0">
            <a:spAutoFit/>
          </a:bodyPr>
          <a:lstStyle/>
          <a:p>
            <a:pPr algn="l">
              <a:lnSpc>
                <a:spcPts val="7848"/>
              </a:lnSpc>
            </a:pPr>
            <a:r>
              <a:rPr lang="en-US" sz="7546" b="true">
                <a:solidFill>
                  <a:srgbClr val="FFFFFF"/>
                </a:solidFill>
                <a:latin typeface="IBM Plex Mono Bold"/>
                <a:ea typeface="IBM Plex Mono Bold"/>
                <a:cs typeface="IBM Plex Mono Bold"/>
                <a:sym typeface="IBM Plex Mono Bold"/>
              </a:rPr>
              <a:t>Reflections</a:t>
            </a:r>
          </a:p>
        </p:txBody>
      </p:sp>
      <p:sp>
        <p:nvSpPr>
          <p:cNvPr name="TextBox 9" id="9"/>
          <p:cNvSpPr txBox="true"/>
          <p:nvPr/>
        </p:nvSpPr>
        <p:spPr>
          <a:xfrm rot="0">
            <a:off x="1479298" y="3945378"/>
            <a:ext cx="6938505" cy="4378709"/>
          </a:xfrm>
          <a:prstGeom prst="rect">
            <a:avLst/>
          </a:prstGeom>
        </p:spPr>
        <p:txBody>
          <a:bodyPr anchor="t" rtlCol="false" tIns="0" lIns="0" bIns="0" rIns="0">
            <a:spAutoFit/>
          </a:bodyPr>
          <a:lstStyle/>
          <a:p>
            <a:pPr algn="l">
              <a:lnSpc>
                <a:spcPts val="2488"/>
              </a:lnSpc>
            </a:pPr>
            <a:r>
              <a:rPr lang="en-US" sz="2006">
                <a:solidFill>
                  <a:srgbClr val="FFFFFF"/>
                </a:solidFill>
                <a:latin typeface="IBM Plex Mono"/>
                <a:ea typeface="IBM Plex Mono"/>
                <a:cs typeface="IBM Plex Mono"/>
                <a:sym typeface="IBM Plex Mono"/>
              </a:rPr>
              <a:t>Working on this assignment has provided a meaningful introduction to the real-world application of user-centered design principles. From identifying the problem space to conducting interviews and crafting personas, each step highlighted how vital it is to truly understand user needs before diving into development. The problem of student stress, poor time management, and difficulty in balancing academic and personal life is a universal challenge. Creating a digital solution like Wellness and Welfare StudentLife allowed me to explore how design can be both functional and empathetic.</a:t>
            </a:r>
          </a:p>
        </p:txBody>
      </p:sp>
      <p:grpSp>
        <p:nvGrpSpPr>
          <p:cNvPr name="Group 10" id="10"/>
          <p:cNvGrpSpPr/>
          <p:nvPr/>
        </p:nvGrpSpPr>
        <p:grpSpPr>
          <a:xfrm rot="0">
            <a:off x="1497701" y="3532674"/>
            <a:ext cx="190900" cy="19090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2" id="12"/>
          <p:cNvGrpSpPr/>
          <p:nvPr/>
        </p:nvGrpSpPr>
        <p:grpSpPr>
          <a:xfrm rot="0">
            <a:off x="1747175" y="3532674"/>
            <a:ext cx="190900" cy="190900"/>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14" id="14"/>
          <p:cNvGrpSpPr/>
          <p:nvPr/>
        </p:nvGrpSpPr>
        <p:grpSpPr>
          <a:xfrm rot="0">
            <a:off x="1995627" y="3532674"/>
            <a:ext cx="190900" cy="190900"/>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16" id="16"/>
          <p:cNvGrpSpPr/>
          <p:nvPr/>
        </p:nvGrpSpPr>
        <p:grpSpPr>
          <a:xfrm rot="0">
            <a:off x="9384962" y="585330"/>
            <a:ext cx="7874338" cy="5470390"/>
            <a:chOff x="0" y="0"/>
            <a:chExt cx="3850170" cy="2674756"/>
          </a:xfrm>
        </p:grpSpPr>
        <p:sp>
          <p:nvSpPr>
            <p:cNvPr name="Freeform 17" id="17"/>
            <p:cNvSpPr/>
            <p:nvPr/>
          </p:nvSpPr>
          <p:spPr>
            <a:xfrm flipH="false" flipV="false" rot="0">
              <a:off x="0" y="0"/>
              <a:ext cx="3850170" cy="2674756"/>
            </a:xfrm>
            <a:custGeom>
              <a:avLst/>
              <a:gdLst/>
              <a:ahLst/>
              <a:cxnLst/>
              <a:rect r="r" b="b" t="t" l="l"/>
              <a:pathLst>
                <a:path h="2674756" w="3850170">
                  <a:moveTo>
                    <a:pt x="16714" y="0"/>
                  </a:moveTo>
                  <a:lnTo>
                    <a:pt x="3833456" y="0"/>
                  </a:lnTo>
                  <a:cubicBezTo>
                    <a:pt x="3842687" y="0"/>
                    <a:pt x="3850170" y="7483"/>
                    <a:pt x="3850170" y="16714"/>
                  </a:cubicBezTo>
                  <a:lnTo>
                    <a:pt x="3850170" y="2658042"/>
                  </a:lnTo>
                  <a:cubicBezTo>
                    <a:pt x="3850170" y="2667273"/>
                    <a:pt x="3842687" y="2674756"/>
                    <a:pt x="3833456" y="2674756"/>
                  </a:cubicBezTo>
                  <a:lnTo>
                    <a:pt x="16714" y="2674756"/>
                  </a:lnTo>
                  <a:cubicBezTo>
                    <a:pt x="12281" y="2674756"/>
                    <a:pt x="8030" y="2672995"/>
                    <a:pt x="4895" y="2669861"/>
                  </a:cubicBezTo>
                  <a:cubicBezTo>
                    <a:pt x="1761" y="2666726"/>
                    <a:pt x="0" y="2662475"/>
                    <a:pt x="0" y="2658042"/>
                  </a:cubicBezTo>
                  <a:lnTo>
                    <a:pt x="0" y="16714"/>
                  </a:lnTo>
                  <a:cubicBezTo>
                    <a:pt x="0" y="7483"/>
                    <a:pt x="7483" y="0"/>
                    <a:pt x="16714" y="0"/>
                  </a:cubicBezTo>
                  <a:close/>
                </a:path>
              </a:pathLst>
            </a:custGeom>
            <a:solidFill>
              <a:srgbClr val="FFFFFF"/>
            </a:solidFill>
          </p:spPr>
        </p:sp>
        <p:sp>
          <p:nvSpPr>
            <p:cNvPr name="TextBox 18" id="18"/>
            <p:cNvSpPr txBox="true"/>
            <p:nvPr/>
          </p:nvSpPr>
          <p:spPr>
            <a:xfrm>
              <a:off x="0" y="-38100"/>
              <a:ext cx="3850170" cy="2712856"/>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9898871" y="930598"/>
            <a:ext cx="262628" cy="234501"/>
            <a:chOff x="0" y="0"/>
            <a:chExt cx="8908605" cy="7954527"/>
          </a:xfrm>
        </p:grpSpPr>
        <p:sp>
          <p:nvSpPr>
            <p:cNvPr name="Freeform 20" id="20"/>
            <p:cNvSpPr/>
            <p:nvPr/>
          </p:nvSpPr>
          <p:spPr>
            <a:xfrm flipH="false" flipV="false" rot="0">
              <a:off x="0" y="0"/>
              <a:ext cx="8908605" cy="7954527"/>
            </a:xfrm>
            <a:custGeom>
              <a:avLst/>
              <a:gdLst/>
              <a:ahLst/>
              <a:cxnLst/>
              <a:rect r="r" b="b" t="t" l="l"/>
              <a:pathLst>
                <a:path h="7954527" w="8908605">
                  <a:moveTo>
                    <a:pt x="4454303" y="0"/>
                  </a:moveTo>
                  <a:cubicBezTo>
                    <a:pt x="1994259" y="0"/>
                    <a:pt x="0" y="1780681"/>
                    <a:pt x="0" y="3977263"/>
                  </a:cubicBezTo>
                  <a:cubicBezTo>
                    <a:pt x="0" y="6173846"/>
                    <a:pt x="1994259" y="7954527"/>
                    <a:pt x="4454303" y="7954527"/>
                  </a:cubicBezTo>
                  <a:cubicBezTo>
                    <a:pt x="6914346" y="7954527"/>
                    <a:pt x="8908605" y="6173846"/>
                    <a:pt x="8908605" y="3977263"/>
                  </a:cubicBezTo>
                  <a:cubicBezTo>
                    <a:pt x="8908605" y="1780681"/>
                    <a:pt x="6914346" y="0"/>
                    <a:pt x="4454303" y="0"/>
                  </a:cubicBezTo>
                  <a:close/>
                </a:path>
              </a:pathLst>
            </a:custGeom>
            <a:solidFill>
              <a:srgbClr val="DE0F3F"/>
            </a:solidFill>
          </p:spPr>
        </p:sp>
      </p:grpSp>
      <p:grpSp>
        <p:nvGrpSpPr>
          <p:cNvPr name="Group 21" id="21"/>
          <p:cNvGrpSpPr/>
          <p:nvPr/>
        </p:nvGrpSpPr>
        <p:grpSpPr>
          <a:xfrm rot="0">
            <a:off x="10242081" y="930598"/>
            <a:ext cx="262628" cy="234501"/>
            <a:chOff x="0" y="0"/>
            <a:chExt cx="8908605" cy="7954527"/>
          </a:xfrm>
        </p:grpSpPr>
        <p:sp>
          <p:nvSpPr>
            <p:cNvPr name="Freeform 22" id="22"/>
            <p:cNvSpPr/>
            <p:nvPr/>
          </p:nvSpPr>
          <p:spPr>
            <a:xfrm flipH="false" flipV="false" rot="0">
              <a:off x="0" y="0"/>
              <a:ext cx="8908605" cy="7954527"/>
            </a:xfrm>
            <a:custGeom>
              <a:avLst/>
              <a:gdLst/>
              <a:ahLst/>
              <a:cxnLst/>
              <a:rect r="r" b="b" t="t" l="l"/>
              <a:pathLst>
                <a:path h="7954527" w="8908605">
                  <a:moveTo>
                    <a:pt x="4454303" y="0"/>
                  </a:moveTo>
                  <a:cubicBezTo>
                    <a:pt x="1994259" y="0"/>
                    <a:pt x="0" y="1780681"/>
                    <a:pt x="0" y="3977263"/>
                  </a:cubicBezTo>
                  <a:cubicBezTo>
                    <a:pt x="0" y="6173846"/>
                    <a:pt x="1994259" y="7954527"/>
                    <a:pt x="4454303" y="7954527"/>
                  </a:cubicBezTo>
                  <a:cubicBezTo>
                    <a:pt x="6914346" y="7954527"/>
                    <a:pt x="8908605" y="6173846"/>
                    <a:pt x="8908605" y="3977263"/>
                  </a:cubicBezTo>
                  <a:cubicBezTo>
                    <a:pt x="8908605" y="1780681"/>
                    <a:pt x="6914346" y="0"/>
                    <a:pt x="4454303" y="0"/>
                  </a:cubicBezTo>
                  <a:close/>
                </a:path>
              </a:pathLst>
            </a:custGeom>
            <a:solidFill>
              <a:srgbClr val="FFCF60"/>
            </a:solidFill>
          </p:spPr>
        </p:sp>
      </p:grpSp>
      <p:grpSp>
        <p:nvGrpSpPr>
          <p:cNvPr name="Group 23" id="23"/>
          <p:cNvGrpSpPr/>
          <p:nvPr/>
        </p:nvGrpSpPr>
        <p:grpSpPr>
          <a:xfrm rot="0">
            <a:off x="10583887" y="930598"/>
            <a:ext cx="262628" cy="234501"/>
            <a:chOff x="0" y="0"/>
            <a:chExt cx="8908605" cy="7954527"/>
          </a:xfrm>
        </p:grpSpPr>
        <p:sp>
          <p:nvSpPr>
            <p:cNvPr name="Freeform 24" id="24"/>
            <p:cNvSpPr/>
            <p:nvPr/>
          </p:nvSpPr>
          <p:spPr>
            <a:xfrm flipH="false" flipV="false" rot="0">
              <a:off x="0" y="0"/>
              <a:ext cx="8908605" cy="7954527"/>
            </a:xfrm>
            <a:custGeom>
              <a:avLst/>
              <a:gdLst/>
              <a:ahLst/>
              <a:cxnLst/>
              <a:rect r="r" b="b" t="t" l="l"/>
              <a:pathLst>
                <a:path h="7954527" w="8908605">
                  <a:moveTo>
                    <a:pt x="4454303" y="0"/>
                  </a:moveTo>
                  <a:cubicBezTo>
                    <a:pt x="1994259" y="0"/>
                    <a:pt x="0" y="1780681"/>
                    <a:pt x="0" y="3977263"/>
                  </a:cubicBezTo>
                  <a:cubicBezTo>
                    <a:pt x="0" y="6173846"/>
                    <a:pt x="1994259" y="7954527"/>
                    <a:pt x="4454303" y="7954527"/>
                  </a:cubicBezTo>
                  <a:cubicBezTo>
                    <a:pt x="6914346" y="7954527"/>
                    <a:pt x="8908605" y="6173846"/>
                    <a:pt x="8908605" y="3977263"/>
                  </a:cubicBezTo>
                  <a:cubicBezTo>
                    <a:pt x="8908605" y="1780681"/>
                    <a:pt x="6914346" y="0"/>
                    <a:pt x="4454303" y="0"/>
                  </a:cubicBezTo>
                  <a:close/>
                </a:path>
              </a:pathLst>
            </a:custGeom>
            <a:solidFill>
              <a:srgbClr val="6AC66B"/>
            </a:solidFill>
          </p:spPr>
        </p:sp>
      </p:grpSp>
      <p:grpSp>
        <p:nvGrpSpPr>
          <p:cNvPr name="Group 25" id="25"/>
          <p:cNvGrpSpPr/>
          <p:nvPr/>
        </p:nvGrpSpPr>
        <p:grpSpPr>
          <a:xfrm rot="0">
            <a:off x="10583887" y="6534707"/>
            <a:ext cx="5520279" cy="3578762"/>
            <a:chOff x="0" y="0"/>
            <a:chExt cx="2744378" cy="1779163"/>
          </a:xfrm>
        </p:grpSpPr>
        <p:sp>
          <p:nvSpPr>
            <p:cNvPr name="Freeform 26" id="26"/>
            <p:cNvSpPr/>
            <p:nvPr/>
          </p:nvSpPr>
          <p:spPr>
            <a:xfrm flipH="false" flipV="false" rot="0">
              <a:off x="0" y="0"/>
              <a:ext cx="2744378" cy="1779163"/>
            </a:xfrm>
            <a:custGeom>
              <a:avLst/>
              <a:gdLst/>
              <a:ahLst/>
              <a:cxnLst/>
              <a:rect r="r" b="b" t="t" l="l"/>
              <a:pathLst>
                <a:path h="1779163" w="2744378">
                  <a:moveTo>
                    <a:pt x="23842" y="0"/>
                  </a:moveTo>
                  <a:lnTo>
                    <a:pt x="2720537" y="0"/>
                  </a:lnTo>
                  <a:cubicBezTo>
                    <a:pt x="2726860" y="0"/>
                    <a:pt x="2732924" y="2512"/>
                    <a:pt x="2737395" y="6983"/>
                  </a:cubicBezTo>
                  <a:cubicBezTo>
                    <a:pt x="2741866" y="11454"/>
                    <a:pt x="2744378" y="17518"/>
                    <a:pt x="2744378" y="23842"/>
                  </a:cubicBezTo>
                  <a:lnTo>
                    <a:pt x="2744378" y="1755322"/>
                  </a:lnTo>
                  <a:cubicBezTo>
                    <a:pt x="2744378" y="1768489"/>
                    <a:pt x="2733704" y="1779163"/>
                    <a:pt x="2720537" y="1779163"/>
                  </a:cubicBezTo>
                  <a:lnTo>
                    <a:pt x="23842" y="1779163"/>
                  </a:lnTo>
                  <a:cubicBezTo>
                    <a:pt x="17518" y="1779163"/>
                    <a:pt x="11454" y="1776651"/>
                    <a:pt x="6983" y="1772180"/>
                  </a:cubicBezTo>
                  <a:cubicBezTo>
                    <a:pt x="2512" y="1767709"/>
                    <a:pt x="0" y="1761645"/>
                    <a:pt x="0" y="1755322"/>
                  </a:cubicBezTo>
                  <a:lnTo>
                    <a:pt x="0" y="23842"/>
                  </a:lnTo>
                  <a:cubicBezTo>
                    <a:pt x="0" y="17518"/>
                    <a:pt x="2512" y="11454"/>
                    <a:pt x="6983" y="6983"/>
                  </a:cubicBezTo>
                  <a:cubicBezTo>
                    <a:pt x="11454" y="2512"/>
                    <a:pt x="17518" y="0"/>
                    <a:pt x="23842" y="0"/>
                  </a:cubicBezTo>
                  <a:close/>
                </a:path>
              </a:pathLst>
            </a:custGeom>
            <a:solidFill>
              <a:srgbClr val="071330"/>
            </a:solidFill>
          </p:spPr>
        </p:sp>
        <p:sp>
          <p:nvSpPr>
            <p:cNvPr name="TextBox 27" id="27"/>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0">
            <a:off x="10944160" y="6805787"/>
            <a:ext cx="184114" cy="184114"/>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30" id="30"/>
          <p:cNvGrpSpPr/>
          <p:nvPr/>
        </p:nvGrpSpPr>
        <p:grpSpPr>
          <a:xfrm rot="0">
            <a:off x="11184767" y="6805787"/>
            <a:ext cx="184114" cy="184114"/>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32" id="32"/>
          <p:cNvGrpSpPr/>
          <p:nvPr/>
        </p:nvGrpSpPr>
        <p:grpSpPr>
          <a:xfrm rot="0">
            <a:off x="11424389" y="6805787"/>
            <a:ext cx="184114" cy="184114"/>
            <a:chOff x="0" y="0"/>
            <a:chExt cx="6350000" cy="6350000"/>
          </a:xfrm>
        </p:grpSpPr>
        <p:sp>
          <p:nvSpPr>
            <p:cNvPr name="Freeform 33" id="3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4" id="34"/>
          <p:cNvGrpSpPr/>
          <p:nvPr/>
        </p:nvGrpSpPr>
        <p:grpSpPr>
          <a:xfrm rot="0">
            <a:off x="10944160" y="7309596"/>
            <a:ext cx="4818470" cy="2405410"/>
            <a:chOff x="0" y="0"/>
            <a:chExt cx="729766" cy="364303"/>
          </a:xfrm>
        </p:grpSpPr>
        <p:sp>
          <p:nvSpPr>
            <p:cNvPr name="Freeform 35" id="35"/>
            <p:cNvSpPr/>
            <p:nvPr/>
          </p:nvSpPr>
          <p:spPr>
            <a:xfrm flipH="false" flipV="false" rot="0">
              <a:off x="0" y="0"/>
              <a:ext cx="729766" cy="364303"/>
            </a:xfrm>
            <a:custGeom>
              <a:avLst/>
              <a:gdLst/>
              <a:ahLst/>
              <a:cxnLst/>
              <a:rect r="r" b="b" t="t" l="l"/>
              <a:pathLst>
                <a:path h="364303" w="729766">
                  <a:moveTo>
                    <a:pt x="17674" y="0"/>
                  </a:moveTo>
                  <a:lnTo>
                    <a:pt x="712092" y="0"/>
                  </a:lnTo>
                  <a:cubicBezTo>
                    <a:pt x="716779" y="0"/>
                    <a:pt x="721275" y="1862"/>
                    <a:pt x="724589" y="5177"/>
                  </a:cubicBezTo>
                  <a:cubicBezTo>
                    <a:pt x="727904" y="8491"/>
                    <a:pt x="729766" y="12986"/>
                    <a:pt x="729766" y="17674"/>
                  </a:cubicBezTo>
                  <a:lnTo>
                    <a:pt x="729766" y="346630"/>
                  </a:lnTo>
                  <a:cubicBezTo>
                    <a:pt x="729766" y="356391"/>
                    <a:pt x="721853" y="364303"/>
                    <a:pt x="712092" y="364303"/>
                  </a:cubicBezTo>
                  <a:lnTo>
                    <a:pt x="17674" y="364303"/>
                  </a:lnTo>
                  <a:cubicBezTo>
                    <a:pt x="7913" y="364303"/>
                    <a:pt x="0" y="356391"/>
                    <a:pt x="0" y="346630"/>
                  </a:cubicBezTo>
                  <a:lnTo>
                    <a:pt x="0" y="17674"/>
                  </a:lnTo>
                  <a:cubicBezTo>
                    <a:pt x="0" y="7913"/>
                    <a:pt x="7913" y="0"/>
                    <a:pt x="17674" y="0"/>
                  </a:cubicBezTo>
                  <a:close/>
                </a:path>
              </a:pathLst>
            </a:custGeom>
            <a:blipFill>
              <a:blip r:embed="rId4"/>
              <a:stretch>
                <a:fillRect l="0" t="-16730" r="0" b="-16730"/>
              </a:stretch>
            </a:blipFill>
          </p:spPr>
        </p:sp>
      </p:grpSp>
      <p:sp>
        <p:nvSpPr>
          <p:cNvPr name="TextBox 36" id="36"/>
          <p:cNvSpPr txBox="true"/>
          <p:nvPr/>
        </p:nvSpPr>
        <p:spPr>
          <a:xfrm rot="0">
            <a:off x="9898871" y="1438770"/>
            <a:ext cx="6938505" cy="4378709"/>
          </a:xfrm>
          <a:prstGeom prst="rect">
            <a:avLst/>
          </a:prstGeom>
        </p:spPr>
        <p:txBody>
          <a:bodyPr anchor="t" rtlCol="false" tIns="0" lIns="0" bIns="0" rIns="0">
            <a:spAutoFit/>
          </a:bodyPr>
          <a:lstStyle/>
          <a:p>
            <a:pPr algn="l">
              <a:lnSpc>
                <a:spcPts val="2488"/>
              </a:lnSpc>
            </a:pPr>
            <a:r>
              <a:rPr lang="en-US" sz="2006">
                <a:solidFill>
                  <a:srgbClr val="000000"/>
                </a:solidFill>
                <a:latin typeface="IBM Plex Mono"/>
                <a:ea typeface="IBM Plex Mono"/>
                <a:cs typeface="IBM Plex Mono"/>
                <a:sym typeface="IBM Plex Mono"/>
              </a:rPr>
              <a:t>L</a:t>
            </a:r>
            <a:r>
              <a:rPr lang="en-US" sz="2006">
                <a:solidFill>
                  <a:srgbClr val="000000"/>
                </a:solidFill>
                <a:latin typeface="IBM Plex Mono"/>
                <a:ea typeface="IBM Plex Mono"/>
                <a:cs typeface="IBM Plex Mono"/>
                <a:sym typeface="IBM Plex Mono"/>
              </a:rPr>
              <a:t>ooking forward, I see great potential for evolving this app further — incorporating features like push notifications, calendar syncing, and even AI-driven study plans based on personal productivity patterns. Most importantly, this project reaffirmed the idea that good technology doesn’t just solve problems; it improves lives. By combining academic planning with wellness support, the app reflects a more holistic approach to student success. It’s not just about meeting deadlines — it’s about thriving while doing so.</a:t>
            </a:r>
          </a:p>
          <a:p>
            <a:pPr algn="l">
              <a:lnSpc>
                <a:spcPts val="2488"/>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6AC66B"/>
        </a:solidFill>
      </p:bgPr>
    </p:bg>
    <p:spTree>
      <p:nvGrpSpPr>
        <p:cNvPr id="1" name=""/>
        <p:cNvGrpSpPr/>
        <p:nvPr/>
      </p:nvGrpSpPr>
      <p:grpSpPr>
        <a:xfrm>
          <a:off x="0" y="0"/>
          <a:ext cx="0" cy="0"/>
          <a:chOff x="0" y="0"/>
          <a:chExt cx="0" cy="0"/>
        </a:xfrm>
      </p:grpSpPr>
      <p:grpSp>
        <p:nvGrpSpPr>
          <p:cNvPr name="Group 2" id="2"/>
          <p:cNvGrpSpPr/>
          <p:nvPr/>
        </p:nvGrpSpPr>
        <p:grpSpPr>
          <a:xfrm rot="0">
            <a:off x="-460312" y="-201041"/>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4549642"/>
            <a:ext cx="10420061" cy="4708658"/>
            <a:chOff x="0" y="0"/>
            <a:chExt cx="2744378" cy="1240140"/>
          </a:xfrm>
        </p:grpSpPr>
        <p:sp>
          <p:nvSpPr>
            <p:cNvPr name="Freeform 6" id="6"/>
            <p:cNvSpPr/>
            <p:nvPr/>
          </p:nvSpPr>
          <p:spPr>
            <a:xfrm flipH="false" flipV="false" rot="0">
              <a:off x="0" y="0"/>
              <a:ext cx="2744378" cy="1240140"/>
            </a:xfrm>
            <a:custGeom>
              <a:avLst/>
              <a:gdLst/>
              <a:ahLst/>
              <a:cxnLst/>
              <a:rect r="r" b="b" t="t" l="l"/>
              <a:pathLst>
                <a:path h="1240140" w="2744378">
                  <a:moveTo>
                    <a:pt x="37892" y="0"/>
                  </a:moveTo>
                  <a:lnTo>
                    <a:pt x="2706486" y="0"/>
                  </a:lnTo>
                  <a:cubicBezTo>
                    <a:pt x="2727413" y="0"/>
                    <a:pt x="2744378" y="16965"/>
                    <a:pt x="2744378" y="37892"/>
                  </a:cubicBezTo>
                  <a:lnTo>
                    <a:pt x="2744378" y="1202248"/>
                  </a:lnTo>
                  <a:cubicBezTo>
                    <a:pt x="2744378" y="1223175"/>
                    <a:pt x="2727413" y="1240140"/>
                    <a:pt x="2706486" y="1240140"/>
                  </a:cubicBezTo>
                  <a:lnTo>
                    <a:pt x="37892" y="1240140"/>
                  </a:lnTo>
                  <a:cubicBezTo>
                    <a:pt x="16965" y="1240140"/>
                    <a:pt x="0" y="1223175"/>
                    <a:pt x="0" y="1202248"/>
                  </a:cubicBezTo>
                  <a:lnTo>
                    <a:pt x="0" y="37892"/>
                  </a:lnTo>
                  <a:cubicBezTo>
                    <a:pt x="0" y="16965"/>
                    <a:pt x="16965" y="0"/>
                    <a:pt x="37892" y="0"/>
                  </a:cubicBezTo>
                  <a:close/>
                </a:path>
              </a:pathLst>
            </a:custGeom>
            <a:solidFill>
              <a:srgbClr val="071330"/>
            </a:solidFill>
          </p:spPr>
        </p:sp>
        <p:sp>
          <p:nvSpPr>
            <p:cNvPr name="TextBox 7" id="7"/>
            <p:cNvSpPr txBox="true"/>
            <p:nvPr/>
          </p:nvSpPr>
          <p:spPr>
            <a:xfrm>
              <a:off x="0" y="-38100"/>
              <a:ext cx="2744378" cy="127824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708752" y="6745354"/>
            <a:ext cx="10883404" cy="1708428"/>
          </a:xfrm>
          <a:prstGeom prst="rect">
            <a:avLst/>
          </a:prstGeom>
        </p:spPr>
        <p:txBody>
          <a:bodyPr anchor="t" rtlCol="false" tIns="0" lIns="0" bIns="0" rIns="0">
            <a:spAutoFit/>
          </a:bodyPr>
          <a:lstStyle/>
          <a:p>
            <a:pPr algn="l">
              <a:lnSpc>
                <a:spcPts val="13088"/>
              </a:lnSpc>
            </a:pPr>
            <a:r>
              <a:rPr lang="en-US" sz="12584" b="true">
                <a:solidFill>
                  <a:srgbClr val="FFFFFF"/>
                </a:solidFill>
                <a:latin typeface="IBM Plex Mono Bold"/>
                <a:ea typeface="IBM Plex Mono Bold"/>
                <a:cs typeface="IBM Plex Mono Bold"/>
                <a:sym typeface="IBM Plex Mono Bold"/>
              </a:rPr>
              <a:t>Thank You</a:t>
            </a:r>
          </a:p>
        </p:txBody>
      </p:sp>
      <p:grpSp>
        <p:nvGrpSpPr>
          <p:cNvPr name="Group 9" id="9"/>
          <p:cNvGrpSpPr/>
          <p:nvPr/>
        </p:nvGrpSpPr>
        <p:grpSpPr>
          <a:xfrm rot="0">
            <a:off x="1708752" y="5061333"/>
            <a:ext cx="347534" cy="347534"/>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1" id="11"/>
          <p:cNvGrpSpPr/>
          <p:nvPr/>
        </p:nvGrpSpPr>
        <p:grpSpPr>
          <a:xfrm rot="0">
            <a:off x="2162920" y="5061333"/>
            <a:ext cx="347534" cy="347534"/>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13" id="13"/>
          <p:cNvGrpSpPr/>
          <p:nvPr/>
        </p:nvGrpSpPr>
        <p:grpSpPr>
          <a:xfrm rot="0">
            <a:off x="2615229" y="5061333"/>
            <a:ext cx="347534" cy="347534"/>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15" id="15"/>
          <p:cNvGrpSpPr/>
          <p:nvPr/>
        </p:nvGrpSpPr>
        <p:grpSpPr>
          <a:xfrm rot="0">
            <a:off x="9354181" y="1453563"/>
            <a:ext cx="5612780" cy="3638730"/>
            <a:chOff x="0" y="0"/>
            <a:chExt cx="2744378" cy="1779163"/>
          </a:xfrm>
        </p:grpSpPr>
        <p:sp>
          <p:nvSpPr>
            <p:cNvPr name="Freeform 16" id="16"/>
            <p:cNvSpPr/>
            <p:nvPr/>
          </p:nvSpPr>
          <p:spPr>
            <a:xfrm flipH="false" flipV="false" rot="0">
              <a:off x="0" y="0"/>
              <a:ext cx="2744378" cy="1779163"/>
            </a:xfrm>
            <a:custGeom>
              <a:avLst/>
              <a:gdLst/>
              <a:ahLst/>
              <a:cxnLst/>
              <a:rect r="r" b="b" t="t" l="l"/>
              <a:pathLst>
                <a:path h="1779163" w="2744378">
                  <a:moveTo>
                    <a:pt x="23449" y="0"/>
                  </a:moveTo>
                  <a:lnTo>
                    <a:pt x="2720929" y="0"/>
                  </a:lnTo>
                  <a:cubicBezTo>
                    <a:pt x="2727148" y="0"/>
                    <a:pt x="2733113" y="2470"/>
                    <a:pt x="2737510" y="6868"/>
                  </a:cubicBezTo>
                  <a:cubicBezTo>
                    <a:pt x="2741908" y="11265"/>
                    <a:pt x="2744378" y="17230"/>
                    <a:pt x="2744378" y="23449"/>
                  </a:cubicBezTo>
                  <a:lnTo>
                    <a:pt x="2744378" y="1755714"/>
                  </a:lnTo>
                  <a:cubicBezTo>
                    <a:pt x="2744378" y="1768665"/>
                    <a:pt x="2733880" y="1779163"/>
                    <a:pt x="2720929" y="1779163"/>
                  </a:cubicBezTo>
                  <a:lnTo>
                    <a:pt x="23449" y="1779163"/>
                  </a:lnTo>
                  <a:cubicBezTo>
                    <a:pt x="17230" y="1779163"/>
                    <a:pt x="11265" y="1776693"/>
                    <a:pt x="6868" y="1772295"/>
                  </a:cubicBezTo>
                  <a:cubicBezTo>
                    <a:pt x="2470" y="1767898"/>
                    <a:pt x="0" y="1761933"/>
                    <a:pt x="0" y="1755714"/>
                  </a:cubicBezTo>
                  <a:lnTo>
                    <a:pt x="0" y="23449"/>
                  </a:lnTo>
                  <a:cubicBezTo>
                    <a:pt x="0" y="10498"/>
                    <a:pt x="10498" y="0"/>
                    <a:pt x="23449" y="0"/>
                  </a:cubicBezTo>
                  <a:close/>
                </a:path>
              </a:pathLst>
            </a:custGeom>
            <a:solidFill>
              <a:srgbClr val="FFFFFF"/>
            </a:solidFill>
          </p:spPr>
        </p:sp>
        <p:sp>
          <p:nvSpPr>
            <p:cNvPr name="TextBox 17" id="17"/>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028700" y="1028700"/>
            <a:ext cx="4969751" cy="3221858"/>
            <a:chOff x="0" y="0"/>
            <a:chExt cx="2744378" cy="1779163"/>
          </a:xfrm>
        </p:grpSpPr>
        <p:sp>
          <p:nvSpPr>
            <p:cNvPr name="Freeform 19" id="19"/>
            <p:cNvSpPr/>
            <p:nvPr/>
          </p:nvSpPr>
          <p:spPr>
            <a:xfrm flipH="false" flipV="false" rot="0">
              <a:off x="0" y="0"/>
              <a:ext cx="2744378" cy="1779163"/>
            </a:xfrm>
            <a:custGeom>
              <a:avLst/>
              <a:gdLst/>
              <a:ahLst/>
              <a:cxnLst/>
              <a:rect r="r" b="b" t="t" l="l"/>
              <a:pathLst>
                <a:path h="1779163" w="2744378">
                  <a:moveTo>
                    <a:pt x="26483" y="0"/>
                  </a:moveTo>
                  <a:lnTo>
                    <a:pt x="2717896" y="0"/>
                  </a:lnTo>
                  <a:cubicBezTo>
                    <a:pt x="2724919" y="0"/>
                    <a:pt x="2731655" y="2790"/>
                    <a:pt x="2736622" y="7757"/>
                  </a:cubicBezTo>
                  <a:cubicBezTo>
                    <a:pt x="2741588" y="12723"/>
                    <a:pt x="2744378" y="19459"/>
                    <a:pt x="2744378" y="26483"/>
                  </a:cubicBezTo>
                  <a:lnTo>
                    <a:pt x="2744378" y="1752680"/>
                  </a:lnTo>
                  <a:cubicBezTo>
                    <a:pt x="2744378" y="1759704"/>
                    <a:pt x="2741588" y="1766440"/>
                    <a:pt x="2736622" y="1771406"/>
                  </a:cubicBezTo>
                  <a:cubicBezTo>
                    <a:pt x="2731655" y="1776373"/>
                    <a:pt x="2724919" y="1779163"/>
                    <a:pt x="2717896" y="1779163"/>
                  </a:cubicBezTo>
                  <a:lnTo>
                    <a:pt x="26483" y="1779163"/>
                  </a:lnTo>
                  <a:cubicBezTo>
                    <a:pt x="19459" y="1779163"/>
                    <a:pt x="12723" y="1776373"/>
                    <a:pt x="7757" y="1771406"/>
                  </a:cubicBezTo>
                  <a:cubicBezTo>
                    <a:pt x="2790" y="1766440"/>
                    <a:pt x="0" y="1759704"/>
                    <a:pt x="0" y="1752680"/>
                  </a:cubicBezTo>
                  <a:lnTo>
                    <a:pt x="0" y="26483"/>
                  </a:lnTo>
                  <a:cubicBezTo>
                    <a:pt x="0" y="19459"/>
                    <a:pt x="2790" y="12723"/>
                    <a:pt x="7757" y="7757"/>
                  </a:cubicBezTo>
                  <a:cubicBezTo>
                    <a:pt x="12723" y="2790"/>
                    <a:pt x="19459" y="0"/>
                    <a:pt x="26483" y="0"/>
                  </a:cubicBezTo>
                  <a:close/>
                </a:path>
              </a:pathLst>
            </a:custGeom>
            <a:solidFill>
              <a:srgbClr val="FFFFFF"/>
            </a:solidFill>
          </p:spPr>
        </p:sp>
        <p:sp>
          <p:nvSpPr>
            <p:cNvPr name="TextBox 20" id="20"/>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9720492" y="1729185"/>
            <a:ext cx="187200" cy="187200"/>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3" id="23"/>
          <p:cNvGrpSpPr/>
          <p:nvPr/>
        </p:nvGrpSpPr>
        <p:grpSpPr>
          <a:xfrm rot="0">
            <a:off x="1353044" y="1272746"/>
            <a:ext cx="165753" cy="165753"/>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5" id="25"/>
          <p:cNvGrpSpPr/>
          <p:nvPr/>
        </p:nvGrpSpPr>
        <p:grpSpPr>
          <a:xfrm rot="0">
            <a:off x="9965130" y="1729185"/>
            <a:ext cx="187200" cy="187200"/>
            <a:chOff x="0" y="0"/>
            <a:chExt cx="6350000" cy="6350000"/>
          </a:xfrm>
        </p:grpSpPr>
        <p:sp>
          <p:nvSpPr>
            <p:cNvPr name="Freeform 26" id="2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7" id="27"/>
          <p:cNvGrpSpPr/>
          <p:nvPr/>
        </p:nvGrpSpPr>
        <p:grpSpPr>
          <a:xfrm rot="0">
            <a:off x="1569656" y="1272746"/>
            <a:ext cx="165753" cy="165753"/>
            <a:chOff x="0" y="0"/>
            <a:chExt cx="6350000" cy="6350000"/>
          </a:xfrm>
        </p:grpSpPr>
        <p:sp>
          <p:nvSpPr>
            <p:cNvPr name="Freeform 28" id="2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9" id="29"/>
          <p:cNvGrpSpPr/>
          <p:nvPr/>
        </p:nvGrpSpPr>
        <p:grpSpPr>
          <a:xfrm rot="0">
            <a:off x="10208767" y="1729185"/>
            <a:ext cx="187200" cy="187200"/>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1" id="31"/>
          <p:cNvGrpSpPr/>
          <p:nvPr/>
        </p:nvGrpSpPr>
        <p:grpSpPr>
          <a:xfrm rot="0">
            <a:off x="1785380" y="1272746"/>
            <a:ext cx="165753" cy="165753"/>
            <a:chOff x="0" y="0"/>
            <a:chExt cx="6350000" cy="6350000"/>
          </a:xfrm>
        </p:grpSpPr>
        <p:sp>
          <p:nvSpPr>
            <p:cNvPr name="Freeform 32" id="3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3" id="33"/>
          <p:cNvGrpSpPr/>
          <p:nvPr/>
        </p:nvGrpSpPr>
        <p:grpSpPr>
          <a:xfrm rot="0">
            <a:off x="1353044" y="1726311"/>
            <a:ext cx="4337933" cy="2165523"/>
            <a:chOff x="0" y="0"/>
            <a:chExt cx="729766" cy="364303"/>
          </a:xfrm>
        </p:grpSpPr>
        <p:sp>
          <p:nvSpPr>
            <p:cNvPr name="Freeform 34" id="34"/>
            <p:cNvSpPr/>
            <p:nvPr/>
          </p:nvSpPr>
          <p:spPr>
            <a:xfrm flipH="false" flipV="false" rot="0">
              <a:off x="0" y="0"/>
              <a:ext cx="729766" cy="364303"/>
            </a:xfrm>
            <a:custGeom>
              <a:avLst/>
              <a:gdLst/>
              <a:ahLst/>
              <a:cxnLst/>
              <a:rect r="r" b="b" t="t" l="l"/>
              <a:pathLst>
                <a:path h="364303" w="729766">
                  <a:moveTo>
                    <a:pt x="19632" y="0"/>
                  </a:moveTo>
                  <a:lnTo>
                    <a:pt x="710134" y="0"/>
                  </a:lnTo>
                  <a:cubicBezTo>
                    <a:pt x="715341" y="0"/>
                    <a:pt x="720334" y="2068"/>
                    <a:pt x="724016" y="5750"/>
                  </a:cubicBezTo>
                  <a:cubicBezTo>
                    <a:pt x="727697" y="9432"/>
                    <a:pt x="729766" y="14425"/>
                    <a:pt x="729766" y="19632"/>
                  </a:cubicBezTo>
                  <a:lnTo>
                    <a:pt x="729766" y="344672"/>
                  </a:lnTo>
                  <a:cubicBezTo>
                    <a:pt x="729766" y="355514"/>
                    <a:pt x="720976" y="364303"/>
                    <a:pt x="710134" y="364303"/>
                  </a:cubicBezTo>
                  <a:lnTo>
                    <a:pt x="19632" y="364303"/>
                  </a:lnTo>
                  <a:cubicBezTo>
                    <a:pt x="14425" y="364303"/>
                    <a:pt x="9432" y="362235"/>
                    <a:pt x="5750" y="358553"/>
                  </a:cubicBezTo>
                  <a:cubicBezTo>
                    <a:pt x="2068" y="354872"/>
                    <a:pt x="0" y="349878"/>
                    <a:pt x="0" y="344672"/>
                  </a:cubicBezTo>
                  <a:lnTo>
                    <a:pt x="0" y="19632"/>
                  </a:lnTo>
                  <a:cubicBezTo>
                    <a:pt x="0" y="14425"/>
                    <a:pt x="2068" y="9432"/>
                    <a:pt x="5750" y="5750"/>
                  </a:cubicBezTo>
                  <a:cubicBezTo>
                    <a:pt x="9432" y="2068"/>
                    <a:pt x="14425" y="0"/>
                    <a:pt x="19632" y="0"/>
                  </a:cubicBezTo>
                  <a:close/>
                </a:path>
              </a:pathLst>
            </a:custGeom>
            <a:blipFill>
              <a:blip r:embed="rId4"/>
              <a:stretch>
                <a:fillRect l="0" t="-16730" r="0" b="-16730"/>
              </a:stretch>
            </a:blipFill>
          </p:spPr>
        </p:sp>
      </p:grpSp>
      <p:sp>
        <p:nvSpPr>
          <p:cNvPr name="Freeform 35" id="35"/>
          <p:cNvSpPr/>
          <p:nvPr/>
        </p:nvSpPr>
        <p:spPr>
          <a:xfrm flipH="false" flipV="false" rot="0">
            <a:off x="9761374" y="2142753"/>
            <a:ext cx="4798395" cy="2699097"/>
          </a:xfrm>
          <a:custGeom>
            <a:avLst/>
            <a:gdLst/>
            <a:ahLst/>
            <a:cxnLst/>
            <a:rect r="r" b="b" t="t" l="l"/>
            <a:pathLst>
              <a:path h="2699097" w="4798395">
                <a:moveTo>
                  <a:pt x="0" y="0"/>
                </a:moveTo>
                <a:lnTo>
                  <a:pt x="4798395" y="0"/>
                </a:lnTo>
                <a:lnTo>
                  <a:pt x="4798395" y="2699097"/>
                </a:lnTo>
                <a:lnTo>
                  <a:pt x="0" y="2699097"/>
                </a:lnTo>
                <a:lnTo>
                  <a:pt x="0" y="0"/>
                </a:lnTo>
                <a:close/>
              </a:path>
            </a:pathLst>
          </a:custGeom>
          <a:blipFill>
            <a:blip r:embed="rId5"/>
            <a:stretch>
              <a:fillRect l="0" t="0" r="0" b="0"/>
            </a:stretch>
          </a:blipFill>
        </p:spPr>
      </p:sp>
      <p:grpSp>
        <p:nvGrpSpPr>
          <p:cNvPr name="Group 36" id="36"/>
          <p:cNvGrpSpPr/>
          <p:nvPr/>
        </p:nvGrpSpPr>
        <p:grpSpPr>
          <a:xfrm rot="0">
            <a:off x="11739021" y="4066960"/>
            <a:ext cx="5520279" cy="3717219"/>
            <a:chOff x="0" y="0"/>
            <a:chExt cx="2744378" cy="1847996"/>
          </a:xfrm>
        </p:grpSpPr>
        <p:sp>
          <p:nvSpPr>
            <p:cNvPr name="Freeform 37" id="37"/>
            <p:cNvSpPr/>
            <p:nvPr/>
          </p:nvSpPr>
          <p:spPr>
            <a:xfrm flipH="false" flipV="false" rot="0">
              <a:off x="0" y="0"/>
              <a:ext cx="2744378" cy="1847996"/>
            </a:xfrm>
            <a:custGeom>
              <a:avLst/>
              <a:gdLst/>
              <a:ahLst/>
              <a:cxnLst/>
              <a:rect r="r" b="b" t="t" l="l"/>
              <a:pathLst>
                <a:path h="1847996" w="2744378">
                  <a:moveTo>
                    <a:pt x="23842" y="0"/>
                  </a:moveTo>
                  <a:lnTo>
                    <a:pt x="2720537" y="0"/>
                  </a:lnTo>
                  <a:cubicBezTo>
                    <a:pt x="2726860" y="0"/>
                    <a:pt x="2732924" y="2512"/>
                    <a:pt x="2737395" y="6983"/>
                  </a:cubicBezTo>
                  <a:cubicBezTo>
                    <a:pt x="2741866" y="11454"/>
                    <a:pt x="2744378" y="17518"/>
                    <a:pt x="2744378" y="23842"/>
                  </a:cubicBezTo>
                  <a:lnTo>
                    <a:pt x="2744378" y="1824155"/>
                  </a:lnTo>
                  <a:cubicBezTo>
                    <a:pt x="2744378" y="1830478"/>
                    <a:pt x="2741866" y="1836542"/>
                    <a:pt x="2737395" y="1841013"/>
                  </a:cubicBezTo>
                  <a:cubicBezTo>
                    <a:pt x="2732924" y="1845484"/>
                    <a:pt x="2726860" y="1847996"/>
                    <a:pt x="2720537" y="1847996"/>
                  </a:cubicBezTo>
                  <a:lnTo>
                    <a:pt x="23842" y="1847996"/>
                  </a:lnTo>
                  <a:cubicBezTo>
                    <a:pt x="10674" y="1847996"/>
                    <a:pt x="0" y="1837322"/>
                    <a:pt x="0" y="1824155"/>
                  </a:cubicBezTo>
                  <a:lnTo>
                    <a:pt x="0" y="23842"/>
                  </a:lnTo>
                  <a:cubicBezTo>
                    <a:pt x="0" y="17518"/>
                    <a:pt x="2512" y="11454"/>
                    <a:pt x="6983" y="6983"/>
                  </a:cubicBezTo>
                  <a:cubicBezTo>
                    <a:pt x="11454" y="2512"/>
                    <a:pt x="17518" y="0"/>
                    <a:pt x="23842" y="0"/>
                  </a:cubicBezTo>
                  <a:close/>
                </a:path>
              </a:pathLst>
            </a:custGeom>
            <a:solidFill>
              <a:srgbClr val="071330"/>
            </a:solidFill>
          </p:spPr>
        </p:sp>
        <p:sp>
          <p:nvSpPr>
            <p:cNvPr name="TextBox 38" id="38"/>
            <p:cNvSpPr txBox="true"/>
            <p:nvPr/>
          </p:nvSpPr>
          <p:spPr>
            <a:xfrm>
              <a:off x="0" y="-38100"/>
              <a:ext cx="2744378" cy="1886096"/>
            </a:xfrm>
            <a:prstGeom prst="rect">
              <a:avLst/>
            </a:prstGeom>
          </p:spPr>
          <p:txBody>
            <a:bodyPr anchor="ctr" rtlCol="false" tIns="50800" lIns="50800" bIns="50800" rIns="50800"/>
            <a:lstStyle/>
            <a:p>
              <a:pPr algn="ctr">
                <a:lnSpc>
                  <a:spcPts val="2659"/>
                </a:lnSpc>
                <a:spcBef>
                  <a:spcPct val="0"/>
                </a:spcBef>
              </a:pPr>
            </a:p>
          </p:txBody>
        </p:sp>
      </p:grpSp>
      <p:grpSp>
        <p:nvGrpSpPr>
          <p:cNvPr name="Group 39" id="39"/>
          <p:cNvGrpSpPr/>
          <p:nvPr/>
        </p:nvGrpSpPr>
        <p:grpSpPr>
          <a:xfrm rot="0">
            <a:off x="12099295" y="4338040"/>
            <a:ext cx="184114" cy="184114"/>
            <a:chOff x="0" y="0"/>
            <a:chExt cx="6350000" cy="6350000"/>
          </a:xfrm>
        </p:grpSpPr>
        <p:sp>
          <p:nvSpPr>
            <p:cNvPr name="Freeform 40" id="4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41" id="41"/>
          <p:cNvGrpSpPr/>
          <p:nvPr/>
        </p:nvGrpSpPr>
        <p:grpSpPr>
          <a:xfrm rot="0">
            <a:off x="12339902" y="4338040"/>
            <a:ext cx="184114" cy="184114"/>
            <a:chOff x="0" y="0"/>
            <a:chExt cx="6350000" cy="6350000"/>
          </a:xfrm>
        </p:grpSpPr>
        <p:sp>
          <p:nvSpPr>
            <p:cNvPr name="Freeform 42" id="4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43" id="43"/>
          <p:cNvGrpSpPr/>
          <p:nvPr/>
        </p:nvGrpSpPr>
        <p:grpSpPr>
          <a:xfrm rot="0">
            <a:off x="12579523" y="4338040"/>
            <a:ext cx="184114" cy="184114"/>
            <a:chOff x="0" y="0"/>
            <a:chExt cx="6350000" cy="6350000"/>
          </a:xfrm>
        </p:grpSpPr>
        <p:sp>
          <p:nvSpPr>
            <p:cNvPr name="Freeform 44" id="4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sp>
        <p:nvSpPr>
          <p:cNvPr name="Freeform 45" id="45"/>
          <p:cNvSpPr/>
          <p:nvPr/>
        </p:nvSpPr>
        <p:spPr>
          <a:xfrm flipH="false" flipV="false" rot="0">
            <a:off x="12212103" y="4841850"/>
            <a:ext cx="4574115" cy="2481457"/>
          </a:xfrm>
          <a:custGeom>
            <a:avLst/>
            <a:gdLst/>
            <a:ahLst/>
            <a:cxnLst/>
            <a:rect r="r" b="b" t="t" l="l"/>
            <a:pathLst>
              <a:path h="2481457" w="4574115">
                <a:moveTo>
                  <a:pt x="0" y="0"/>
                </a:moveTo>
                <a:lnTo>
                  <a:pt x="4574115" y="0"/>
                </a:lnTo>
                <a:lnTo>
                  <a:pt x="4574115" y="2481457"/>
                </a:lnTo>
                <a:lnTo>
                  <a:pt x="0" y="2481457"/>
                </a:lnTo>
                <a:lnTo>
                  <a:pt x="0" y="0"/>
                </a:lnTo>
                <a:close/>
              </a:path>
            </a:pathLst>
          </a:custGeom>
          <a:blipFill>
            <a:blip r:embed="rId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8C52FF"/>
        </a:solidFill>
      </p:bgPr>
    </p:bg>
    <p:spTree>
      <p:nvGrpSpPr>
        <p:cNvPr id="1" name=""/>
        <p:cNvGrpSpPr/>
        <p:nvPr/>
      </p:nvGrpSpPr>
      <p:grpSpPr>
        <a:xfrm>
          <a:off x="0" y="0"/>
          <a:ext cx="0" cy="0"/>
          <a:chOff x="0" y="0"/>
          <a:chExt cx="0" cy="0"/>
        </a:xfrm>
      </p:grpSpPr>
      <p:grpSp>
        <p:nvGrpSpPr>
          <p:cNvPr name="Group 2" id="2"/>
          <p:cNvGrpSpPr/>
          <p:nvPr/>
        </p:nvGrpSpPr>
        <p:grpSpPr>
          <a:xfrm rot="0">
            <a:off x="-479900" y="0"/>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2763278" y="2269450"/>
            <a:ext cx="8864188" cy="3907649"/>
            <a:chOff x="0" y="0"/>
            <a:chExt cx="3845713" cy="1695327"/>
          </a:xfrm>
        </p:grpSpPr>
        <p:sp>
          <p:nvSpPr>
            <p:cNvPr name="Freeform 6" id="6"/>
            <p:cNvSpPr/>
            <p:nvPr/>
          </p:nvSpPr>
          <p:spPr>
            <a:xfrm flipH="false" flipV="false" rot="0">
              <a:off x="0" y="0"/>
              <a:ext cx="3845713" cy="1695327"/>
            </a:xfrm>
            <a:custGeom>
              <a:avLst/>
              <a:gdLst/>
              <a:ahLst/>
              <a:cxnLst/>
              <a:rect r="r" b="b" t="t" l="l"/>
              <a:pathLst>
                <a:path h="1695327" w="3845713">
                  <a:moveTo>
                    <a:pt x="27075" y="0"/>
                  </a:moveTo>
                  <a:lnTo>
                    <a:pt x="3818638" y="0"/>
                  </a:lnTo>
                  <a:cubicBezTo>
                    <a:pt x="3833591" y="0"/>
                    <a:pt x="3845713" y="12122"/>
                    <a:pt x="3845713" y="27075"/>
                  </a:cubicBezTo>
                  <a:lnTo>
                    <a:pt x="3845713" y="1668252"/>
                  </a:lnTo>
                  <a:cubicBezTo>
                    <a:pt x="3845713" y="1683205"/>
                    <a:pt x="3833591" y="1695327"/>
                    <a:pt x="3818638" y="1695327"/>
                  </a:cubicBezTo>
                  <a:lnTo>
                    <a:pt x="27075" y="1695327"/>
                  </a:lnTo>
                  <a:cubicBezTo>
                    <a:pt x="12122" y="1695327"/>
                    <a:pt x="0" y="1683205"/>
                    <a:pt x="0" y="1668252"/>
                  </a:cubicBezTo>
                  <a:lnTo>
                    <a:pt x="0" y="27075"/>
                  </a:lnTo>
                  <a:cubicBezTo>
                    <a:pt x="0" y="12122"/>
                    <a:pt x="12122" y="0"/>
                    <a:pt x="27075" y="0"/>
                  </a:cubicBezTo>
                  <a:close/>
                </a:path>
              </a:pathLst>
            </a:custGeom>
            <a:solidFill>
              <a:srgbClr val="071330"/>
            </a:solidFill>
          </p:spPr>
        </p:sp>
        <p:sp>
          <p:nvSpPr>
            <p:cNvPr name="TextBox 7" id="7"/>
            <p:cNvSpPr txBox="true"/>
            <p:nvPr/>
          </p:nvSpPr>
          <p:spPr>
            <a:xfrm>
              <a:off x="0" y="-38100"/>
              <a:ext cx="3845713" cy="173342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8395112" y="5350651"/>
            <a:ext cx="8864188" cy="3907649"/>
            <a:chOff x="0" y="0"/>
            <a:chExt cx="3845713" cy="1695327"/>
          </a:xfrm>
        </p:grpSpPr>
        <p:sp>
          <p:nvSpPr>
            <p:cNvPr name="Freeform 9" id="9"/>
            <p:cNvSpPr/>
            <p:nvPr/>
          </p:nvSpPr>
          <p:spPr>
            <a:xfrm flipH="false" flipV="false" rot="0">
              <a:off x="0" y="0"/>
              <a:ext cx="3845713" cy="1695327"/>
            </a:xfrm>
            <a:custGeom>
              <a:avLst/>
              <a:gdLst/>
              <a:ahLst/>
              <a:cxnLst/>
              <a:rect r="r" b="b" t="t" l="l"/>
              <a:pathLst>
                <a:path h="1695327" w="3845713">
                  <a:moveTo>
                    <a:pt x="27075" y="0"/>
                  </a:moveTo>
                  <a:lnTo>
                    <a:pt x="3818638" y="0"/>
                  </a:lnTo>
                  <a:cubicBezTo>
                    <a:pt x="3833591" y="0"/>
                    <a:pt x="3845713" y="12122"/>
                    <a:pt x="3845713" y="27075"/>
                  </a:cubicBezTo>
                  <a:lnTo>
                    <a:pt x="3845713" y="1668252"/>
                  </a:lnTo>
                  <a:cubicBezTo>
                    <a:pt x="3845713" y="1683205"/>
                    <a:pt x="3833591" y="1695327"/>
                    <a:pt x="3818638" y="1695327"/>
                  </a:cubicBezTo>
                  <a:lnTo>
                    <a:pt x="27075" y="1695327"/>
                  </a:lnTo>
                  <a:cubicBezTo>
                    <a:pt x="12122" y="1695327"/>
                    <a:pt x="0" y="1683205"/>
                    <a:pt x="0" y="1668252"/>
                  </a:cubicBezTo>
                  <a:lnTo>
                    <a:pt x="0" y="27075"/>
                  </a:lnTo>
                  <a:cubicBezTo>
                    <a:pt x="0" y="12122"/>
                    <a:pt x="12122" y="0"/>
                    <a:pt x="27075" y="0"/>
                  </a:cubicBezTo>
                  <a:close/>
                </a:path>
              </a:pathLst>
            </a:custGeom>
            <a:solidFill>
              <a:srgbClr val="FFFFFF"/>
            </a:solidFill>
          </p:spPr>
        </p:sp>
        <p:sp>
          <p:nvSpPr>
            <p:cNvPr name="TextBox 10" id="10"/>
            <p:cNvSpPr txBox="true"/>
            <p:nvPr/>
          </p:nvSpPr>
          <p:spPr>
            <a:xfrm>
              <a:off x="0" y="-38100"/>
              <a:ext cx="3845713" cy="1733427"/>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0544" y="6728629"/>
            <a:ext cx="7374568" cy="2009740"/>
          </a:xfrm>
          <a:prstGeom prst="rect">
            <a:avLst/>
          </a:prstGeom>
        </p:spPr>
        <p:txBody>
          <a:bodyPr anchor="t" rtlCol="false" tIns="0" lIns="0" bIns="0" rIns="0">
            <a:spAutoFit/>
          </a:bodyPr>
          <a:lstStyle/>
          <a:p>
            <a:pPr algn="l">
              <a:lnSpc>
                <a:spcPts val="7848"/>
              </a:lnSpc>
            </a:pPr>
            <a:r>
              <a:rPr lang="en-US" sz="7546" b="true">
                <a:solidFill>
                  <a:srgbClr val="FFFFFF"/>
                </a:solidFill>
                <a:latin typeface="IBM Plex Mono Bold"/>
                <a:ea typeface="IBM Plex Mono Bold"/>
                <a:cs typeface="IBM Plex Mono Bold"/>
                <a:sym typeface="IBM Plex Mono Bold"/>
              </a:rPr>
              <a:t>Problem </a:t>
            </a:r>
          </a:p>
          <a:p>
            <a:pPr algn="l">
              <a:lnSpc>
                <a:spcPts val="7848"/>
              </a:lnSpc>
            </a:pPr>
            <a:r>
              <a:rPr lang="en-US" b="true" sz="7546">
                <a:solidFill>
                  <a:srgbClr val="FFFFFF"/>
                </a:solidFill>
                <a:latin typeface="IBM Plex Mono Bold"/>
                <a:ea typeface="IBM Plex Mono Bold"/>
                <a:cs typeface="IBM Plex Mono Bold"/>
                <a:sym typeface="IBM Plex Mono Bold"/>
              </a:rPr>
              <a:t>Statement</a:t>
            </a:r>
          </a:p>
        </p:txBody>
      </p:sp>
      <p:sp>
        <p:nvSpPr>
          <p:cNvPr name="TextBox 12" id="12"/>
          <p:cNvSpPr txBox="true"/>
          <p:nvPr/>
        </p:nvSpPr>
        <p:spPr>
          <a:xfrm rot="0">
            <a:off x="3281603" y="3273620"/>
            <a:ext cx="7668203" cy="2077031"/>
          </a:xfrm>
          <a:prstGeom prst="rect">
            <a:avLst/>
          </a:prstGeom>
        </p:spPr>
        <p:txBody>
          <a:bodyPr anchor="t" rtlCol="false" tIns="0" lIns="0" bIns="0" rIns="0">
            <a:spAutoFit/>
          </a:bodyPr>
          <a:lstStyle/>
          <a:p>
            <a:pPr algn="l">
              <a:lnSpc>
                <a:spcPts val="2750"/>
              </a:lnSpc>
            </a:pPr>
            <a:r>
              <a:rPr lang="en-US" sz="2217">
                <a:solidFill>
                  <a:srgbClr val="FFFFFF"/>
                </a:solidFill>
                <a:latin typeface="IBM Plex Mono"/>
                <a:ea typeface="IBM Plex Mono"/>
                <a:cs typeface="IBM Plex Mono"/>
                <a:sym typeface="IBM Plex Mono"/>
              </a:rPr>
              <a:t>Students often sacrifice sleep, meals, and breaks for academics, neglecting physical and mental health, leading to decreased focus, motivation, and academic satisfaction due to the absence of integrated wellness prompts.</a:t>
            </a:r>
          </a:p>
          <a:p>
            <a:pPr algn="l">
              <a:lnSpc>
                <a:spcPts val="2750"/>
              </a:lnSpc>
            </a:pPr>
          </a:p>
        </p:txBody>
      </p:sp>
      <p:sp>
        <p:nvSpPr>
          <p:cNvPr name="TextBox 13" id="13"/>
          <p:cNvSpPr txBox="true"/>
          <p:nvPr/>
        </p:nvSpPr>
        <p:spPr>
          <a:xfrm rot="0">
            <a:off x="8903940" y="6462850"/>
            <a:ext cx="7668203" cy="2423493"/>
          </a:xfrm>
          <a:prstGeom prst="rect">
            <a:avLst/>
          </a:prstGeom>
        </p:spPr>
        <p:txBody>
          <a:bodyPr anchor="t" rtlCol="false" tIns="0" lIns="0" bIns="0" rIns="0">
            <a:spAutoFit/>
          </a:bodyPr>
          <a:lstStyle/>
          <a:p>
            <a:pPr algn="l">
              <a:lnSpc>
                <a:spcPts val="2750"/>
              </a:lnSpc>
            </a:pPr>
            <a:r>
              <a:rPr lang="en-US" sz="2217">
                <a:solidFill>
                  <a:srgbClr val="071330"/>
                </a:solidFill>
                <a:latin typeface="IBM Plex Mono"/>
                <a:ea typeface="IBM Plex Mono"/>
                <a:cs typeface="IBM Plex Mono"/>
                <a:sym typeface="IBM Plex Mono"/>
              </a:rPr>
              <a:t>Many students struggle with poor time management, leading to missed deadlines, inefficient study habits, and stress. Balancing assignments, exams, and personal wellness can be overwhelming, resulting in academic burnout.</a:t>
            </a:r>
          </a:p>
          <a:p>
            <a:pPr algn="l">
              <a:lnSpc>
                <a:spcPts val="2750"/>
              </a:lnSpc>
            </a:pPr>
          </a:p>
        </p:txBody>
      </p:sp>
      <p:grpSp>
        <p:nvGrpSpPr>
          <p:cNvPr name="Group 14" id="14"/>
          <p:cNvGrpSpPr/>
          <p:nvPr/>
        </p:nvGrpSpPr>
        <p:grpSpPr>
          <a:xfrm rot="0">
            <a:off x="3281603" y="2580080"/>
            <a:ext cx="210976" cy="210976"/>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6" id="16"/>
          <p:cNvGrpSpPr/>
          <p:nvPr/>
        </p:nvGrpSpPr>
        <p:grpSpPr>
          <a:xfrm rot="0">
            <a:off x="8913436" y="5661280"/>
            <a:ext cx="210976" cy="210976"/>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8" id="18"/>
          <p:cNvGrpSpPr/>
          <p:nvPr/>
        </p:nvGrpSpPr>
        <p:grpSpPr>
          <a:xfrm rot="0">
            <a:off x="3557313" y="2580080"/>
            <a:ext cx="210976" cy="210976"/>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0" id="20"/>
          <p:cNvGrpSpPr/>
          <p:nvPr/>
        </p:nvGrpSpPr>
        <p:grpSpPr>
          <a:xfrm rot="0">
            <a:off x="9189146" y="5661280"/>
            <a:ext cx="210976" cy="210976"/>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2" id="22"/>
          <p:cNvGrpSpPr/>
          <p:nvPr/>
        </p:nvGrpSpPr>
        <p:grpSpPr>
          <a:xfrm rot="0">
            <a:off x="3831894" y="2580080"/>
            <a:ext cx="210976" cy="210976"/>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4" id="24"/>
          <p:cNvGrpSpPr/>
          <p:nvPr/>
        </p:nvGrpSpPr>
        <p:grpSpPr>
          <a:xfrm rot="0">
            <a:off x="9463727" y="5661280"/>
            <a:ext cx="210976" cy="210976"/>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6" id="26"/>
          <p:cNvGrpSpPr/>
          <p:nvPr/>
        </p:nvGrpSpPr>
        <p:grpSpPr>
          <a:xfrm rot="0">
            <a:off x="12089041" y="1041804"/>
            <a:ext cx="5170259" cy="3351846"/>
            <a:chOff x="0" y="0"/>
            <a:chExt cx="2744378" cy="1779163"/>
          </a:xfrm>
        </p:grpSpPr>
        <p:sp>
          <p:nvSpPr>
            <p:cNvPr name="Freeform 27" id="27"/>
            <p:cNvSpPr/>
            <p:nvPr/>
          </p:nvSpPr>
          <p:spPr>
            <a:xfrm flipH="false" flipV="false" rot="0">
              <a:off x="0" y="0"/>
              <a:ext cx="2744378" cy="1779163"/>
            </a:xfrm>
            <a:custGeom>
              <a:avLst/>
              <a:gdLst/>
              <a:ahLst/>
              <a:cxnLst/>
              <a:rect r="r" b="b" t="t" l="l"/>
              <a:pathLst>
                <a:path h="1779163" w="2744378">
                  <a:moveTo>
                    <a:pt x="25456" y="0"/>
                  </a:moveTo>
                  <a:lnTo>
                    <a:pt x="2718923" y="0"/>
                  </a:lnTo>
                  <a:cubicBezTo>
                    <a:pt x="2732981" y="0"/>
                    <a:pt x="2744378" y="11397"/>
                    <a:pt x="2744378" y="25456"/>
                  </a:cubicBezTo>
                  <a:lnTo>
                    <a:pt x="2744378" y="1753707"/>
                  </a:lnTo>
                  <a:cubicBezTo>
                    <a:pt x="2744378" y="1767766"/>
                    <a:pt x="2732981" y="1779163"/>
                    <a:pt x="2718923" y="1779163"/>
                  </a:cubicBezTo>
                  <a:lnTo>
                    <a:pt x="25456" y="1779163"/>
                  </a:lnTo>
                  <a:cubicBezTo>
                    <a:pt x="11397" y="1779163"/>
                    <a:pt x="0" y="1767766"/>
                    <a:pt x="0" y="1753707"/>
                  </a:cubicBezTo>
                  <a:lnTo>
                    <a:pt x="0" y="25456"/>
                  </a:lnTo>
                  <a:cubicBezTo>
                    <a:pt x="0" y="11397"/>
                    <a:pt x="11397" y="0"/>
                    <a:pt x="25456" y="0"/>
                  </a:cubicBezTo>
                  <a:close/>
                </a:path>
              </a:pathLst>
            </a:custGeom>
            <a:solidFill>
              <a:srgbClr val="071330"/>
            </a:solidFill>
          </p:spPr>
        </p:sp>
        <p:sp>
          <p:nvSpPr>
            <p:cNvPr name="TextBox 28" id="28"/>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12426471" y="1295696"/>
            <a:ext cx="172440" cy="172440"/>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31" id="31"/>
          <p:cNvGrpSpPr/>
          <p:nvPr/>
        </p:nvGrpSpPr>
        <p:grpSpPr>
          <a:xfrm rot="0">
            <a:off x="12651822" y="1295696"/>
            <a:ext cx="172440" cy="172440"/>
            <a:chOff x="0" y="0"/>
            <a:chExt cx="6350000" cy="6350000"/>
          </a:xfrm>
        </p:grpSpPr>
        <p:sp>
          <p:nvSpPr>
            <p:cNvPr name="Freeform 32" id="3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33" id="33"/>
          <p:cNvGrpSpPr/>
          <p:nvPr/>
        </p:nvGrpSpPr>
        <p:grpSpPr>
          <a:xfrm rot="0">
            <a:off x="12876250" y="1295696"/>
            <a:ext cx="172440" cy="172440"/>
            <a:chOff x="0" y="0"/>
            <a:chExt cx="6350000" cy="6350000"/>
          </a:xfrm>
        </p:grpSpPr>
        <p:sp>
          <p:nvSpPr>
            <p:cNvPr name="Freeform 34" id="3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5" id="35"/>
          <p:cNvGrpSpPr/>
          <p:nvPr/>
        </p:nvGrpSpPr>
        <p:grpSpPr>
          <a:xfrm rot="0">
            <a:off x="12426471" y="1767561"/>
            <a:ext cx="4512950" cy="2252892"/>
            <a:chOff x="0" y="0"/>
            <a:chExt cx="729766" cy="364303"/>
          </a:xfrm>
        </p:grpSpPr>
        <p:sp>
          <p:nvSpPr>
            <p:cNvPr name="Freeform 36" id="36"/>
            <p:cNvSpPr/>
            <p:nvPr/>
          </p:nvSpPr>
          <p:spPr>
            <a:xfrm flipH="false" flipV="false" rot="0">
              <a:off x="0" y="0"/>
              <a:ext cx="729766" cy="364303"/>
            </a:xfrm>
            <a:custGeom>
              <a:avLst/>
              <a:gdLst/>
              <a:ahLst/>
              <a:cxnLst/>
              <a:rect r="r" b="b" t="t" l="l"/>
              <a:pathLst>
                <a:path h="364303" w="729766">
                  <a:moveTo>
                    <a:pt x="18870" y="0"/>
                  </a:moveTo>
                  <a:lnTo>
                    <a:pt x="710895" y="0"/>
                  </a:lnTo>
                  <a:cubicBezTo>
                    <a:pt x="715900" y="0"/>
                    <a:pt x="720700" y="1988"/>
                    <a:pt x="724239" y="5527"/>
                  </a:cubicBezTo>
                  <a:cubicBezTo>
                    <a:pt x="727778" y="9066"/>
                    <a:pt x="729766" y="13866"/>
                    <a:pt x="729766" y="18870"/>
                  </a:cubicBezTo>
                  <a:lnTo>
                    <a:pt x="729766" y="345433"/>
                  </a:lnTo>
                  <a:cubicBezTo>
                    <a:pt x="729766" y="350438"/>
                    <a:pt x="727778" y="355238"/>
                    <a:pt x="724239" y="358776"/>
                  </a:cubicBezTo>
                  <a:cubicBezTo>
                    <a:pt x="720700" y="362315"/>
                    <a:pt x="715900" y="364303"/>
                    <a:pt x="710895" y="364303"/>
                  </a:cubicBezTo>
                  <a:lnTo>
                    <a:pt x="18870" y="364303"/>
                  </a:lnTo>
                  <a:cubicBezTo>
                    <a:pt x="13866" y="364303"/>
                    <a:pt x="9066" y="362315"/>
                    <a:pt x="5527" y="358776"/>
                  </a:cubicBezTo>
                  <a:cubicBezTo>
                    <a:pt x="1988" y="355238"/>
                    <a:pt x="0" y="350438"/>
                    <a:pt x="0" y="345433"/>
                  </a:cubicBezTo>
                  <a:lnTo>
                    <a:pt x="0" y="18870"/>
                  </a:lnTo>
                  <a:cubicBezTo>
                    <a:pt x="0" y="13866"/>
                    <a:pt x="1988" y="9066"/>
                    <a:pt x="5527" y="5527"/>
                  </a:cubicBezTo>
                  <a:cubicBezTo>
                    <a:pt x="9066" y="1988"/>
                    <a:pt x="13866" y="0"/>
                    <a:pt x="18870" y="0"/>
                  </a:cubicBezTo>
                  <a:close/>
                </a:path>
              </a:pathLst>
            </a:custGeom>
            <a:blipFill>
              <a:blip r:embed="rId4"/>
              <a:stretch>
                <a:fillRect l="0" t="-16856" r="0" b="-16856"/>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CF60"/>
        </a:solidFill>
      </p:bgPr>
    </p:bg>
    <p:spTree>
      <p:nvGrpSpPr>
        <p:cNvPr id="1" name=""/>
        <p:cNvGrpSpPr/>
        <p:nvPr/>
      </p:nvGrpSpPr>
      <p:grpSpPr>
        <a:xfrm>
          <a:off x="0" y="0"/>
          <a:ext cx="0" cy="0"/>
          <a:chOff x="0" y="0"/>
          <a:chExt cx="0" cy="0"/>
        </a:xfrm>
      </p:grpSpPr>
      <p:grpSp>
        <p:nvGrpSpPr>
          <p:cNvPr name="Group 2" id="2"/>
          <p:cNvGrpSpPr/>
          <p:nvPr/>
        </p:nvGrpSpPr>
        <p:grpSpPr>
          <a:xfrm rot="0">
            <a:off x="-460312" y="-201041"/>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3915680"/>
            <a:ext cx="8864188" cy="5066448"/>
            <a:chOff x="0" y="0"/>
            <a:chExt cx="3845713" cy="2198070"/>
          </a:xfrm>
        </p:grpSpPr>
        <p:sp>
          <p:nvSpPr>
            <p:cNvPr name="Freeform 6" id="6"/>
            <p:cNvSpPr/>
            <p:nvPr/>
          </p:nvSpPr>
          <p:spPr>
            <a:xfrm flipH="false" flipV="false" rot="0">
              <a:off x="0" y="0"/>
              <a:ext cx="3845713" cy="2198070"/>
            </a:xfrm>
            <a:custGeom>
              <a:avLst/>
              <a:gdLst/>
              <a:ahLst/>
              <a:cxnLst/>
              <a:rect r="r" b="b" t="t" l="l"/>
              <a:pathLst>
                <a:path h="2198070" w="3845713">
                  <a:moveTo>
                    <a:pt x="27075" y="0"/>
                  </a:moveTo>
                  <a:lnTo>
                    <a:pt x="3818638" y="0"/>
                  </a:lnTo>
                  <a:cubicBezTo>
                    <a:pt x="3833591" y="0"/>
                    <a:pt x="3845713" y="12122"/>
                    <a:pt x="3845713" y="27075"/>
                  </a:cubicBezTo>
                  <a:lnTo>
                    <a:pt x="3845713" y="2170995"/>
                  </a:lnTo>
                  <a:cubicBezTo>
                    <a:pt x="3845713" y="2185948"/>
                    <a:pt x="3833591" y="2198070"/>
                    <a:pt x="3818638" y="2198070"/>
                  </a:cubicBezTo>
                  <a:lnTo>
                    <a:pt x="27075" y="2198070"/>
                  </a:lnTo>
                  <a:cubicBezTo>
                    <a:pt x="12122" y="2198070"/>
                    <a:pt x="0" y="2185948"/>
                    <a:pt x="0" y="2170995"/>
                  </a:cubicBezTo>
                  <a:lnTo>
                    <a:pt x="0" y="27075"/>
                  </a:lnTo>
                  <a:cubicBezTo>
                    <a:pt x="0" y="12122"/>
                    <a:pt x="12122" y="0"/>
                    <a:pt x="27075" y="0"/>
                  </a:cubicBezTo>
                  <a:close/>
                </a:path>
              </a:pathLst>
            </a:custGeom>
            <a:solidFill>
              <a:srgbClr val="071330"/>
            </a:solidFill>
          </p:spPr>
        </p:sp>
        <p:sp>
          <p:nvSpPr>
            <p:cNvPr name="TextBox 7" id="7"/>
            <p:cNvSpPr txBox="true"/>
            <p:nvPr/>
          </p:nvSpPr>
          <p:spPr>
            <a:xfrm>
              <a:off x="0" y="-38100"/>
              <a:ext cx="3845713" cy="223617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547024" y="4226309"/>
            <a:ext cx="210976" cy="210976"/>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0" id="10"/>
          <p:cNvGrpSpPr/>
          <p:nvPr/>
        </p:nvGrpSpPr>
        <p:grpSpPr>
          <a:xfrm rot="0">
            <a:off x="1822734" y="4226309"/>
            <a:ext cx="210976" cy="210976"/>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12" id="12"/>
          <p:cNvGrpSpPr/>
          <p:nvPr/>
        </p:nvGrpSpPr>
        <p:grpSpPr>
          <a:xfrm rot="0">
            <a:off x="2097315" y="4226309"/>
            <a:ext cx="210976" cy="210976"/>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14" id="14"/>
          <p:cNvGrpSpPr/>
          <p:nvPr/>
        </p:nvGrpSpPr>
        <p:grpSpPr>
          <a:xfrm rot="0">
            <a:off x="10235788" y="1317888"/>
            <a:ext cx="5396478" cy="2908421"/>
            <a:chOff x="0" y="0"/>
            <a:chExt cx="2744378" cy="1479077"/>
          </a:xfrm>
        </p:grpSpPr>
        <p:sp>
          <p:nvSpPr>
            <p:cNvPr name="Freeform 15" id="15"/>
            <p:cNvSpPr/>
            <p:nvPr/>
          </p:nvSpPr>
          <p:spPr>
            <a:xfrm flipH="false" flipV="false" rot="0">
              <a:off x="0" y="0"/>
              <a:ext cx="2744378" cy="1479077"/>
            </a:xfrm>
            <a:custGeom>
              <a:avLst/>
              <a:gdLst/>
              <a:ahLst/>
              <a:cxnLst/>
              <a:rect r="r" b="b" t="t" l="l"/>
              <a:pathLst>
                <a:path h="1479077" w="2744378">
                  <a:moveTo>
                    <a:pt x="24389" y="0"/>
                  </a:moveTo>
                  <a:lnTo>
                    <a:pt x="2719990" y="0"/>
                  </a:lnTo>
                  <a:cubicBezTo>
                    <a:pt x="2726458" y="0"/>
                    <a:pt x="2732661" y="2570"/>
                    <a:pt x="2737235" y="7143"/>
                  </a:cubicBezTo>
                  <a:cubicBezTo>
                    <a:pt x="2741809" y="11717"/>
                    <a:pt x="2744378" y="17920"/>
                    <a:pt x="2744378" y="24389"/>
                  </a:cubicBezTo>
                  <a:lnTo>
                    <a:pt x="2744378" y="1454688"/>
                  </a:lnTo>
                  <a:cubicBezTo>
                    <a:pt x="2744378" y="1461157"/>
                    <a:pt x="2741809" y="1467360"/>
                    <a:pt x="2737235" y="1471934"/>
                  </a:cubicBezTo>
                  <a:cubicBezTo>
                    <a:pt x="2732661" y="1476507"/>
                    <a:pt x="2726458" y="1479077"/>
                    <a:pt x="2719990" y="1479077"/>
                  </a:cubicBezTo>
                  <a:lnTo>
                    <a:pt x="24389" y="1479077"/>
                  </a:lnTo>
                  <a:cubicBezTo>
                    <a:pt x="10919" y="1479077"/>
                    <a:pt x="0" y="1468158"/>
                    <a:pt x="0" y="1454688"/>
                  </a:cubicBezTo>
                  <a:lnTo>
                    <a:pt x="0" y="24389"/>
                  </a:lnTo>
                  <a:cubicBezTo>
                    <a:pt x="0" y="17920"/>
                    <a:pt x="2570" y="11717"/>
                    <a:pt x="7143" y="7143"/>
                  </a:cubicBezTo>
                  <a:cubicBezTo>
                    <a:pt x="11717" y="2570"/>
                    <a:pt x="17920" y="0"/>
                    <a:pt x="24389" y="0"/>
                  </a:cubicBezTo>
                  <a:close/>
                </a:path>
              </a:pathLst>
            </a:custGeom>
            <a:solidFill>
              <a:srgbClr val="071330"/>
            </a:solidFill>
          </p:spPr>
        </p:sp>
        <p:sp>
          <p:nvSpPr>
            <p:cNvPr name="TextBox 16" id="16"/>
            <p:cNvSpPr txBox="true"/>
            <p:nvPr/>
          </p:nvSpPr>
          <p:spPr>
            <a:xfrm>
              <a:off x="0" y="-38100"/>
              <a:ext cx="2744378" cy="1517177"/>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0587982" y="1582889"/>
            <a:ext cx="179985" cy="179985"/>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9" id="19"/>
          <p:cNvGrpSpPr/>
          <p:nvPr/>
        </p:nvGrpSpPr>
        <p:grpSpPr>
          <a:xfrm rot="0">
            <a:off x="10823193" y="1582889"/>
            <a:ext cx="179985" cy="179985"/>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1" id="21"/>
          <p:cNvGrpSpPr/>
          <p:nvPr/>
        </p:nvGrpSpPr>
        <p:grpSpPr>
          <a:xfrm rot="0">
            <a:off x="11057441" y="1582889"/>
            <a:ext cx="179985" cy="179985"/>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3" id="23"/>
          <p:cNvGrpSpPr/>
          <p:nvPr/>
        </p:nvGrpSpPr>
        <p:grpSpPr>
          <a:xfrm rot="0">
            <a:off x="11862822" y="3636228"/>
            <a:ext cx="5396478" cy="5345900"/>
            <a:chOff x="0" y="0"/>
            <a:chExt cx="2744378" cy="2718656"/>
          </a:xfrm>
        </p:grpSpPr>
        <p:sp>
          <p:nvSpPr>
            <p:cNvPr name="Freeform 24" id="24"/>
            <p:cNvSpPr/>
            <p:nvPr/>
          </p:nvSpPr>
          <p:spPr>
            <a:xfrm flipH="false" flipV="false" rot="0">
              <a:off x="0" y="0"/>
              <a:ext cx="2744378" cy="2718656"/>
            </a:xfrm>
            <a:custGeom>
              <a:avLst/>
              <a:gdLst/>
              <a:ahLst/>
              <a:cxnLst/>
              <a:rect r="r" b="b" t="t" l="l"/>
              <a:pathLst>
                <a:path h="2718656" w="2744378">
                  <a:moveTo>
                    <a:pt x="24389" y="0"/>
                  </a:moveTo>
                  <a:lnTo>
                    <a:pt x="2719990" y="0"/>
                  </a:lnTo>
                  <a:cubicBezTo>
                    <a:pt x="2726458" y="0"/>
                    <a:pt x="2732661" y="2570"/>
                    <a:pt x="2737235" y="7143"/>
                  </a:cubicBezTo>
                  <a:cubicBezTo>
                    <a:pt x="2741809" y="11717"/>
                    <a:pt x="2744378" y="17920"/>
                    <a:pt x="2744378" y="24389"/>
                  </a:cubicBezTo>
                  <a:lnTo>
                    <a:pt x="2744378" y="2694268"/>
                  </a:lnTo>
                  <a:cubicBezTo>
                    <a:pt x="2744378" y="2707737"/>
                    <a:pt x="2733459" y="2718656"/>
                    <a:pt x="2719990" y="2718656"/>
                  </a:cubicBezTo>
                  <a:lnTo>
                    <a:pt x="24389" y="2718656"/>
                  </a:lnTo>
                  <a:cubicBezTo>
                    <a:pt x="10919" y="2718656"/>
                    <a:pt x="0" y="2707737"/>
                    <a:pt x="0" y="2694268"/>
                  </a:cubicBezTo>
                  <a:lnTo>
                    <a:pt x="0" y="24389"/>
                  </a:lnTo>
                  <a:cubicBezTo>
                    <a:pt x="0" y="17920"/>
                    <a:pt x="2570" y="11717"/>
                    <a:pt x="7143" y="7143"/>
                  </a:cubicBezTo>
                  <a:cubicBezTo>
                    <a:pt x="11717" y="2570"/>
                    <a:pt x="17920" y="0"/>
                    <a:pt x="24389" y="0"/>
                  </a:cubicBezTo>
                  <a:close/>
                </a:path>
              </a:pathLst>
            </a:custGeom>
            <a:solidFill>
              <a:srgbClr val="FFFFFF"/>
            </a:solidFill>
          </p:spPr>
        </p:sp>
        <p:sp>
          <p:nvSpPr>
            <p:cNvPr name="TextBox 25" id="25"/>
            <p:cNvSpPr txBox="true"/>
            <p:nvPr/>
          </p:nvSpPr>
          <p:spPr>
            <a:xfrm>
              <a:off x="0" y="-38100"/>
              <a:ext cx="2744378" cy="2756756"/>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2215016" y="3901228"/>
            <a:ext cx="179985" cy="179985"/>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8" id="28"/>
          <p:cNvGrpSpPr/>
          <p:nvPr/>
        </p:nvGrpSpPr>
        <p:grpSpPr>
          <a:xfrm rot="0">
            <a:off x="12450227" y="3901228"/>
            <a:ext cx="179985" cy="179985"/>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30" id="30"/>
          <p:cNvGrpSpPr/>
          <p:nvPr/>
        </p:nvGrpSpPr>
        <p:grpSpPr>
          <a:xfrm rot="0">
            <a:off x="12684474" y="3901228"/>
            <a:ext cx="179985" cy="179985"/>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sp>
        <p:nvSpPr>
          <p:cNvPr name="Freeform 32" id="32"/>
          <p:cNvSpPr/>
          <p:nvPr/>
        </p:nvSpPr>
        <p:spPr>
          <a:xfrm flipH="false" flipV="false" rot="0">
            <a:off x="12005314" y="4448507"/>
            <a:ext cx="5111494" cy="4000793"/>
          </a:xfrm>
          <a:custGeom>
            <a:avLst/>
            <a:gdLst/>
            <a:ahLst/>
            <a:cxnLst/>
            <a:rect r="r" b="b" t="t" l="l"/>
            <a:pathLst>
              <a:path h="4000793" w="5111494">
                <a:moveTo>
                  <a:pt x="0" y="0"/>
                </a:moveTo>
                <a:lnTo>
                  <a:pt x="5111494" y="0"/>
                </a:lnTo>
                <a:lnTo>
                  <a:pt x="5111494" y="4000793"/>
                </a:lnTo>
                <a:lnTo>
                  <a:pt x="0" y="4000793"/>
                </a:lnTo>
                <a:lnTo>
                  <a:pt x="0" y="0"/>
                </a:lnTo>
                <a:close/>
              </a:path>
            </a:pathLst>
          </a:custGeom>
          <a:blipFill>
            <a:blip r:embed="rId4"/>
            <a:stretch>
              <a:fillRect l="0" t="-13570" r="0" b="-34283"/>
            </a:stretch>
          </a:blipFill>
        </p:spPr>
      </p:sp>
      <p:sp>
        <p:nvSpPr>
          <p:cNvPr name="Freeform 33" id="33"/>
          <p:cNvSpPr/>
          <p:nvPr/>
        </p:nvSpPr>
        <p:spPr>
          <a:xfrm flipH="false" flipV="false" rot="0">
            <a:off x="10823193" y="2367530"/>
            <a:ext cx="4385492" cy="1061382"/>
          </a:xfrm>
          <a:custGeom>
            <a:avLst/>
            <a:gdLst/>
            <a:ahLst/>
            <a:cxnLst/>
            <a:rect r="r" b="b" t="t" l="l"/>
            <a:pathLst>
              <a:path h="1061382" w="4385492">
                <a:moveTo>
                  <a:pt x="0" y="0"/>
                </a:moveTo>
                <a:lnTo>
                  <a:pt x="4385492" y="0"/>
                </a:lnTo>
                <a:lnTo>
                  <a:pt x="4385492" y="1061382"/>
                </a:lnTo>
                <a:lnTo>
                  <a:pt x="0" y="1061382"/>
                </a:lnTo>
                <a:lnTo>
                  <a:pt x="0" y="0"/>
                </a:lnTo>
                <a:close/>
              </a:path>
            </a:pathLst>
          </a:custGeom>
          <a:blipFill>
            <a:blip r:embed="rId5"/>
            <a:stretch>
              <a:fillRect l="0" t="0" r="0" b="0"/>
            </a:stretch>
          </a:blipFill>
        </p:spPr>
      </p:sp>
      <p:sp>
        <p:nvSpPr>
          <p:cNvPr name="TextBox 34" id="34"/>
          <p:cNvSpPr txBox="true"/>
          <p:nvPr/>
        </p:nvSpPr>
        <p:spPr>
          <a:xfrm rot="0">
            <a:off x="1028700" y="1419173"/>
            <a:ext cx="6596613" cy="2009740"/>
          </a:xfrm>
          <a:prstGeom prst="rect">
            <a:avLst/>
          </a:prstGeom>
        </p:spPr>
        <p:txBody>
          <a:bodyPr anchor="t" rtlCol="false" tIns="0" lIns="0" bIns="0" rIns="0">
            <a:spAutoFit/>
          </a:bodyPr>
          <a:lstStyle/>
          <a:p>
            <a:pPr algn="l">
              <a:lnSpc>
                <a:spcPts val="7848"/>
              </a:lnSpc>
            </a:pPr>
            <a:r>
              <a:rPr lang="en-US" b="true" sz="7546">
                <a:solidFill>
                  <a:srgbClr val="071330"/>
                </a:solidFill>
                <a:latin typeface="IBM Plex Mono Bold"/>
                <a:ea typeface="IBM Plex Mono Bold"/>
                <a:cs typeface="IBM Plex Mono Bold"/>
                <a:sym typeface="IBM Plex Mono Bold"/>
              </a:rPr>
              <a:t>What is </a:t>
            </a:r>
          </a:p>
          <a:p>
            <a:pPr algn="l">
              <a:lnSpc>
                <a:spcPts val="7848"/>
              </a:lnSpc>
            </a:pPr>
            <a:r>
              <a:rPr lang="en-US" b="true" sz="7546">
                <a:solidFill>
                  <a:srgbClr val="071330"/>
                </a:solidFill>
                <a:latin typeface="IBM Plex Mono Bold"/>
                <a:ea typeface="IBM Plex Mono Bold"/>
                <a:cs typeface="IBM Plex Mono Bold"/>
                <a:sym typeface="IBM Plex Mono Bold"/>
              </a:rPr>
              <a:t>StudentLife</a:t>
            </a:r>
          </a:p>
        </p:txBody>
      </p:sp>
      <p:sp>
        <p:nvSpPr>
          <p:cNvPr name="TextBox 35" id="35"/>
          <p:cNvSpPr txBox="true"/>
          <p:nvPr/>
        </p:nvSpPr>
        <p:spPr>
          <a:xfrm rot="0">
            <a:off x="1547024" y="5169833"/>
            <a:ext cx="7668203" cy="1037644"/>
          </a:xfrm>
          <a:prstGeom prst="rect">
            <a:avLst/>
          </a:prstGeom>
        </p:spPr>
        <p:txBody>
          <a:bodyPr anchor="t" rtlCol="false" tIns="0" lIns="0" bIns="0" rIns="0">
            <a:spAutoFit/>
          </a:bodyPr>
          <a:lstStyle/>
          <a:p>
            <a:pPr algn="l">
              <a:lnSpc>
                <a:spcPts val="2750"/>
              </a:lnSpc>
            </a:pPr>
            <a:r>
              <a:rPr lang="en-US" sz="2217">
                <a:solidFill>
                  <a:srgbClr val="FFFFFF"/>
                </a:solidFill>
                <a:latin typeface="IBM Plex Mono"/>
                <a:ea typeface="IBM Plex Mono"/>
                <a:cs typeface="IBM Plex Mono"/>
                <a:sym typeface="IBM Plex Mono"/>
              </a:rPr>
              <a:t>"Wellness and Wellfare StudentLife" – an app that integrates study reminders, wellness check-ins, and productivity tracking.</a:t>
            </a:r>
          </a:p>
        </p:txBody>
      </p:sp>
      <p:sp>
        <p:nvSpPr>
          <p:cNvPr name="TextBox 36" id="36"/>
          <p:cNvSpPr txBox="true"/>
          <p:nvPr/>
        </p:nvSpPr>
        <p:spPr>
          <a:xfrm rot="0">
            <a:off x="1547024" y="6439378"/>
            <a:ext cx="7668203" cy="2077031"/>
          </a:xfrm>
          <a:prstGeom prst="rect">
            <a:avLst/>
          </a:prstGeom>
        </p:spPr>
        <p:txBody>
          <a:bodyPr anchor="t" rtlCol="false" tIns="0" lIns="0" bIns="0" rIns="0">
            <a:spAutoFit/>
          </a:bodyPr>
          <a:lstStyle/>
          <a:p>
            <a:pPr algn="l">
              <a:lnSpc>
                <a:spcPts val="2750"/>
              </a:lnSpc>
            </a:pPr>
            <a:r>
              <a:rPr lang="en-US" sz="2217">
                <a:solidFill>
                  <a:srgbClr val="FFFFFF"/>
                </a:solidFill>
                <a:latin typeface="IBM Plex Mono"/>
                <a:ea typeface="IBM Plex Mono"/>
                <a:cs typeface="IBM Plex Mono"/>
                <a:sym typeface="IBM Plex Mono"/>
              </a:rPr>
              <a:t>Students often sacrifice sleep, meals, and breaks for academics, neglecting physical and mental health, leading to decreased focus, motivation, and academic satisfaction due to the absence of integrated wellness prompts.</a:t>
            </a:r>
          </a:p>
          <a:p>
            <a:pPr algn="l">
              <a:lnSpc>
                <a:spcPts val="275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1CAD6"/>
        </a:solidFill>
      </p:bgPr>
    </p:bg>
    <p:spTree>
      <p:nvGrpSpPr>
        <p:cNvPr id="1" name=""/>
        <p:cNvGrpSpPr/>
        <p:nvPr/>
      </p:nvGrpSpPr>
      <p:grpSpPr>
        <a:xfrm>
          <a:off x="0" y="0"/>
          <a:ext cx="0" cy="0"/>
          <a:chOff x="0" y="0"/>
          <a:chExt cx="0" cy="0"/>
        </a:xfrm>
      </p:grpSpPr>
      <p:grpSp>
        <p:nvGrpSpPr>
          <p:cNvPr name="Group 2" id="2"/>
          <p:cNvGrpSpPr/>
          <p:nvPr/>
        </p:nvGrpSpPr>
        <p:grpSpPr>
          <a:xfrm rot="0">
            <a:off x="-772692" y="-238107"/>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4479485"/>
            <a:ext cx="8020681" cy="4368440"/>
            <a:chOff x="0" y="0"/>
            <a:chExt cx="3845713" cy="2094556"/>
          </a:xfrm>
        </p:grpSpPr>
        <p:sp>
          <p:nvSpPr>
            <p:cNvPr name="Freeform 6" id="6"/>
            <p:cNvSpPr/>
            <p:nvPr/>
          </p:nvSpPr>
          <p:spPr>
            <a:xfrm flipH="false" flipV="false" rot="0">
              <a:off x="0" y="0"/>
              <a:ext cx="3845713" cy="2094556"/>
            </a:xfrm>
            <a:custGeom>
              <a:avLst/>
              <a:gdLst/>
              <a:ahLst/>
              <a:cxnLst/>
              <a:rect r="r" b="b" t="t" l="l"/>
              <a:pathLst>
                <a:path h="2094556" w="3845713">
                  <a:moveTo>
                    <a:pt x="29923" y="0"/>
                  </a:moveTo>
                  <a:lnTo>
                    <a:pt x="3815791" y="0"/>
                  </a:lnTo>
                  <a:cubicBezTo>
                    <a:pt x="3832316" y="0"/>
                    <a:pt x="3845713" y="13397"/>
                    <a:pt x="3845713" y="29923"/>
                  </a:cubicBezTo>
                  <a:lnTo>
                    <a:pt x="3845713" y="2064634"/>
                  </a:lnTo>
                  <a:cubicBezTo>
                    <a:pt x="3845713" y="2072570"/>
                    <a:pt x="3842561" y="2080181"/>
                    <a:pt x="3836949" y="2085792"/>
                  </a:cubicBezTo>
                  <a:cubicBezTo>
                    <a:pt x="3831337" y="2091404"/>
                    <a:pt x="3823727" y="2094556"/>
                    <a:pt x="3815791" y="2094556"/>
                  </a:cubicBezTo>
                  <a:lnTo>
                    <a:pt x="29923" y="2094556"/>
                  </a:lnTo>
                  <a:cubicBezTo>
                    <a:pt x="21987" y="2094556"/>
                    <a:pt x="14376" y="2091404"/>
                    <a:pt x="8764" y="2085792"/>
                  </a:cubicBezTo>
                  <a:cubicBezTo>
                    <a:pt x="3153" y="2080181"/>
                    <a:pt x="0" y="2072570"/>
                    <a:pt x="0" y="2064634"/>
                  </a:cubicBezTo>
                  <a:lnTo>
                    <a:pt x="0" y="29923"/>
                  </a:lnTo>
                  <a:cubicBezTo>
                    <a:pt x="0" y="21987"/>
                    <a:pt x="3153" y="14376"/>
                    <a:pt x="8764" y="8764"/>
                  </a:cubicBezTo>
                  <a:cubicBezTo>
                    <a:pt x="14376" y="3153"/>
                    <a:pt x="21987" y="0"/>
                    <a:pt x="29923" y="0"/>
                  </a:cubicBezTo>
                  <a:close/>
                </a:path>
              </a:pathLst>
            </a:custGeom>
            <a:solidFill>
              <a:srgbClr val="071330"/>
            </a:solidFill>
          </p:spPr>
        </p:sp>
        <p:sp>
          <p:nvSpPr>
            <p:cNvPr name="TextBox 7" id="7"/>
            <p:cNvSpPr txBox="true"/>
            <p:nvPr/>
          </p:nvSpPr>
          <p:spPr>
            <a:xfrm>
              <a:off x="0" y="-38100"/>
              <a:ext cx="3845713" cy="213265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238619" y="4479485"/>
            <a:ext cx="8020681" cy="4368440"/>
            <a:chOff x="0" y="0"/>
            <a:chExt cx="3845713" cy="2094556"/>
          </a:xfrm>
        </p:grpSpPr>
        <p:sp>
          <p:nvSpPr>
            <p:cNvPr name="Freeform 9" id="9"/>
            <p:cNvSpPr/>
            <p:nvPr/>
          </p:nvSpPr>
          <p:spPr>
            <a:xfrm flipH="false" flipV="false" rot="0">
              <a:off x="0" y="0"/>
              <a:ext cx="3845713" cy="2094556"/>
            </a:xfrm>
            <a:custGeom>
              <a:avLst/>
              <a:gdLst/>
              <a:ahLst/>
              <a:cxnLst/>
              <a:rect r="r" b="b" t="t" l="l"/>
              <a:pathLst>
                <a:path h="2094556" w="3845713">
                  <a:moveTo>
                    <a:pt x="29923" y="0"/>
                  </a:moveTo>
                  <a:lnTo>
                    <a:pt x="3815791" y="0"/>
                  </a:lnTo>
                  <a:cubicBezTo>
                    <a:pt x="3832316" y="0"/>
                    <a:pt x="3845713" y="13397"/>
                    <a:pt x="3845713" y="29923"/>
                  </a:cubicBezTo>
                  <a:lnTo>
                    <a:pt x="3845713" y="2064634"/>
                  </a:lnTo>
                  <a:cubicBezTo>
                    <a:pt x="3845713" y="2072570"/>
                    <a:pt x="3842561" y="2080181"/>
                    <a:pt x="3836949" y="2085792"/>
                  </a:cubicBezTo>
                  <a:cubicBezTo>
                    <a:pt x="3831337" y="2091404"/>
                    <a:pt x="3823727" y="2094556"/>
                    <a:pt x="3815791" y="2094556"/>
                  </a:cubicBezTo>
                  <a:lnTo>
                    <a:pt x="29923" y="2094556"/>
                  </a:lnTo>
                  <a:cubicBezTo>
                    <a:pt x="21987" y="2094556"/>
                    <a:pt x="14376" y="2091404"/>
                    <a:pt x="8764" y="2085792"/>
                  </a:cubicBezTo>
                  <a:cubicBezTo>
                    <a:pt x="3153" y="2080181"/>
                    <a:pt x="0" y="2072570"/>
                    <a:pt x="0" y="2064634"/>
                  </a:cubicBezTo>
                  <a:lnTo>
                    <a:pt x="0" y="29923"/>
                  </a:lnTo>
                  <a:cubicBezTo>
                    <a:pt x="0" y="21987"/>
                    <a:pt x="3153" y="14376"/>
                    <a:pt x="8764" y="8764"/>
                  </a:cubicBezTo>
                  <a:cubicBezTo>
                    <a:pt x="14376" y="3153"/>
                    <a:pt x="21987" y="0"/>
                    <a:pt x="29923" y="0"/>
                  </a:cubicBezTo>
                  <a:close/>
                </a:path>
              </a:pathLst>
            </a:custGeom>
            <a:solidFill>
              <a:srgbClr val="071330"/>
            </a:solidFill>
          </p:spPr>
        </p:sp>
        <p:sp>
          <p:nvSpPr>
            <p:cNvPr name="TextBox 10" id="10"/>
            <p:cNvSpPr txBox="true"/>
            <p:nvPr/>
          </p:nvSpPr>
          <p:spPr>
            <a:xfrm>
              <a:off x="0" y="-38100"/>
              <a:ext cx="3845713" cy="2132656"/>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8700" y="1284995"/>
            <a:ext cx="6842606" cy="1055145"/>
          </a:xfrm>
          <a:prstGeom prst="rect">
            <a:avLst/>
          </a:prstGeom>
        </p:spPr>
        <p:txBody>
          <a:bodyPr anchor="t" rtlCol="false" tIns="0" lIns="0" bIns="0" rIns="0">
            <a:spAutoFit/>
          </a:bodyPr>
          <a:lstStyle/>
          <a:p>
            <a:pPr algn="l">
              <a:lnSpc>
                <a:spcPts val="8125"/>
              </a:lnSpc>
            </a:pPr>
            <a:r>
              <a:rPr lang="en-US" sz="7813" b="true">
                <a:solidFill>
                  <a:srgbClr val="FFFFFF"/>
                </a:solidFill>
                <a:latin typeface="IBM Plex Mono Bold"/>
                <a:ea typeface="IBM Plex Mono Bold"/>
                <a:cs typeface="IBM Plex Mono Bold"/>
                <a:sym typeface="IBM Plex Mono Bold"/>
              </a:rPr>
              <a:t>INTERVIEWS</a:t>
            </a:r>
          </a:p>
        </p:txBody>
      </p:sp>
      <p:sp>
        <p:nvSpPr>
          <p:cNvPr name="TextBox 12" id="12"/>
          <p:cNvSpPr txBox="true"/>
          <p:nvPr/>
        </p:nvSpPr>
        <p:spPr>
          <a:xfrm rot="0">
            <a:off x="1592918" y="5106434"/>
            <a:ext cx="6938505" cy="4065216"/>
          </a:xfrm>
          <a:prstGeom prst="rect">
            <a:avLst/>
          </a:prstGeom>
        </p:spPr>
        <p:txBody>
          <a:bodyPr anchor="t" rtlCol="false" tIns="0" lIns="0" bIns="0" rIns="0">
            <a:spAutoFit/>
          </a:bodyPr>
          <a:lstStyle/>
          <a:p>
            <a:pPr algn="l">
              <a:lnSpc>
                <a:spcPts val="2488"/>
              </a:lnSpc>
            </a:pPr>
            <a:r>
              <a:rPr lang="en-US" sz="2006">
                <a:solidFill>
                  <a:srgbClr val="FFFFFF"/>
                </a:solidFill>
                <a:latin typeface="IBM Plex Mono"/>
                <a:ea typeface="IBM Plex Mono"/>
                <a:cs typeface="IBM Plex Mono"/>
                <a:sym typeface="IBM Plex Mono"/>
              </a:rPr>
              <a:t>Tlhalefo</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Has to constantly keep contacting family and family relatives because he is always forgetful with communicating and checking their well-being.</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Always buys the wrong groceries and stationary when going shopping.</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He is having trouble adapting to the academic environment and how to manage where he spends most of his time being.</a:t>
            </a:r>
          </a:p>
          <a:p>
            <a:pPr algn="l">
              <a:lnSpc>
                <a:spcPts val="2488"/>
              </a:lnSpc>
            </a:pPr>
          </a:p>
          <a:p>
            <a:pPr algn="l">
              <a:lnSpc>
                <a:spcPts val="2488"/>
              </a:lnSpc>
            </a:pPr>
          </a:p>
          <a:p>
            <a:pPr algn="l">
              <a:lnSpc>
                <a:spcPts val="2488"/>
              </a:lnSpc>
            </a:pPr>
          </a:p>
        </p:txBody>
      </p:sp>
      <p:sp>
        <p:nvSpPr>
          <p:cNvPr name="TextBox 13" id="13"/>
          <p:cNvSpPr txBox="true"/>
          <p:nvPr/>
        </p:nvSpPr>
        <p:spPr>
          <a:xfrm rot="0">
            <a:off x="9675788" y="5106434"/>
            <a:ext cx="6938505" cy="3438230"/>
          </a:xfrm>
          <a:prstGeom prst="rect">
            <a:avLst/>
          </a:prstGeom>
        </p:spPr>
        <p:txBody>
          <a:bodyPr anchor="t" rtlCol="false" tIns="0" lIns="0" bIns="0" rIns="0">
            <a:spAutoFit/>
          </a:bodyPr>
          <a:lstStyle/>
          <a:p>
            <a:pPr algn="l">
              <a:lnSpc>
                <a:spcPts val="2488"/>
              </a:lnSpc>
            </a:pPr>
            <a:r>
              <a:rPr lang="en-US" sz="2006">
                <a:solidFill>
                  <a:srgbClr val="FFFFFF"/>
                </a:solidFill>
                <a:latin typeface="IBM Plex Mono"/>
                <a:ea typeface="IBM Plex Mono"/>
                <a:cs typeface="IBM Plex Mono"/>
                <a:sym typeface="IBM Plex Mono"/>
              </a:rPr>
              <a:t>Thabo</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Has to constantly keep contacting family and family relatives because he is always forgetful with communicating and checking their well-being.</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Always buys the wrong groceries and stationary when going shopping.</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He is having trouble adapting to the academic environment and how to manage where he spends most of his time being.</a:t>
            </a:r>
          </a:p>
          <a:p>
            <a:pPr algn="l">
              <a:lnSpc>
                <a:spcPts val="2488"/>
              </a:lnSpc>
            </a:pPr>
          </a:p>
        </p:txBody>
      </p:sp>
      <p:grpSp>
        <p:nvGrpSpPr>
          <p:cNvPr name="Group 14" id="14"/>
          <p:cNvGrpSpPr/>
          <p:nvPr/>
        </p:nvGrpSpPr>
        <p:grpSpPr>
          <a:xfrm rot="0">
            <a:off x="1592918" y="4749117"/>
            <a:ext cx="8898745" cy="190900"/>
            <a:chOff x="0" y="0"/>
            <a:chExt cx="11864993" cy="254533"/>
          </a:xfrm>
        </p:grpSpPr>
        <p:grpSp>
          <p:nvGrpSpPr>
            <p:cNvPr name="Group 15" id="15"/>
            <p:cNvGrpSpPr/>
            <p:nvPr/>
          </p:nvGrpSpPr>
          <p:grpSpPr>
            <a:xfrm rot="0">
              <a:off x="0" y="0"/>
              <a:ext cx="254533" cy="254533"/>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7" id="17"/>
            <p:cNvGrpSpPr/>
            <p:nvPr/>
          </p:nvGrpSpPr>
          <p:grpSpPr>
            <a:xfrm rot="0">
              <a:off x="10946559" y="0"/>
              <a:ext cx="254533" cy="254533"/>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9" id="19"/>
            <p:cNvGrpSpPr/>
            <p:nvPr/>
          </p:nvGrpSpPr>
          <p:grpSpPr>
            <a:xfrm rot="0">
              <a:off x="332632" y="0"/>
              <a:ext cx="254533" cy="254533"/>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1" id="21"/>
            <p:cNvGrpSpPr/>
            <p:nvPr/>
          </p:nvGrpSpPr>
          <p:grpSpPr>
            <a:xfrm rot="0">
              <a:off x="11279191" y="0"/>
              <a:ext cx="254533" cy="254533"/>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3" id="23"/>
            <p:cNvGrpSpPr/>
            <p:nvPr/>
          </p:nvGrpSpPr>
          <p:grpSpPr>
            <a:xfrm rot="0">
              <a:off x="663901" y="0"/>
              <a:ext cx="254533" cy="254533"/>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5" id="25"/>
            <p:cNvGrpSpPr/>
            <p:nvPr/>
          </p:nvGrpSpPr>
          <p:grpSpPr>
            <a:xfrm rot="0">
              <a:off x="11610460" y="0"/>
              <a:ext cx="254533" cy="254533"/>
              <a:chOff x="0" y="0"/>
              <a:chExt cx="6350000" cy="6350000"/>
            </a:xfrm>
          </p:grpSpPr>
          <p:sp>
            <p:nvSpPr>
              <p:cNvPr name="Freeform 26" id="2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grpSp>
        <p:nvGrpSpPr>
          <p:cNvPr name="Group 27" id="27"/>
          <p:cNvGrpSpPr/>
          <p:nvPr/>
        </p:nvGrpSpPr>
        <p:grpSpPr>
          <a:xfrm rot="0">
            <a:off x="12496040" y="299713"/>
            <a:ext cx="5170259" cy="3351846"/>
            <a:chOff x="0" y="0"/>
            <a:chExt cx="2744378" cy="1779163"/>
          </a:xfrm>
        </p:grpSpPr>
        <p:sp>
          <p:nvSpPr>
            <p:cNvPr name="Freeform 28" id="28"/>
            <p:cNvSpPr/>
            <p:nvPr/>
          </p:nvSpPr>
          <p:spPr>
            <a:xfrm flipH="false" flipV="false" rot="0">
              <a:off x="0" y="0"/>
              <a:ext cx="2744378" cy="1779163"/>
            </a:xfrm>
            <a:custGeom>
              <a:avLst/>
              <a:gdLst/>
              <a:ahLst/>
              <a:cxnLst/>
              <a:rect r="r" b="b" t="t" l="l"/>
              <a:pathLst>
                <a:path h="1779163" w="2744378">
                  <a:moveTo>
                    <a:pt x="25456" y="0"/>
                  </a:moveTo>
                  <a:lnTo>
                    <a:pt x="2718923" y="0"/>
                  </a:lnTo>
                  <a:cubicBezTo>
                    <a:pt x="2732981" y="0"/>
                    <a:pt x="2744378" y="11397"/>
                    <a:pt x="2744378" y="25456"/>
                  </a:cubicBezTo>
                  <a:lnTo>
                    <a:pt x="2744378" y="1753707"/>
                  </a:lnTo>
                  <a:cubicBezTo>
                    <a:pt x="2744378" y="1767766"/>
                    <a:pt x="2732981" y="1779163"/>
                    <a:pt x="2718923" y="1779163"/>
                  </a:cubicBezTo>
                  <a:lnTo>
                    <a:pt x="25456" y="1779163"/>
                  </a:lnTo>
                  <a:cubicBezTo>
                    <a:pt x="11397" y="1779163"/>
                    <a:pt x="0" y="1767766"/>
                    <a:pt x="0" y="1753707"/>
                  </a:cubicBezTo>
                  <a:lnTo>
                    <a:pt x="0" y="25456"/>
                  </a:lnTo>
                  <a:cubicBezTo>
                    <a:pt x="0" y="11397"/>
                    <a:pt x="11397" y="0"/>
                    <a:pt x="25456" y="0"/>
                  </a:cubicBezTo>
                  <a:close/>
                </a:path>
              </a:pathLst>
            </a:custGeom>
            <a:solidFill>
              <a:srgbClr val="071330"/>
            </a:solidFill>
          </p:spPr>
        </p:sp>
        <p:sp>
          <p:nvSpPr>
            <p:cNvPr name="TextBox 29" id="29"/>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30" id="30"/>
          <p:cNvGrpSpPr/>
          <p:nvPr/>
        </p:nvGrpSpPr>
        <p:grpSpPr>
          <a:xfrm rot="0">
            <a:off x="12833470" y="553605"/>
            <a:ext cx="172440" cy="172440"/>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32" id="32"/>
          <p:cNvGrpSpPr/>
          <p:nvPr/>
        </p:nvGrpSpPr>
        <p:grpSpPr>
          <a:xfrm rot="0">
            <a:off x="13058821" y="553605"/>
            <a:ext cx="172440" cy="172440"/>
            <a:chOff x="0" y="0"/>
            <a:chExt cx="6350000" cy="6350000"/>
          </a:xfrm>
        </p:grpSpPr>
        <p:sp>
          <p:nvSpPr>
            <p:cNvPr name="Freeform 33" id="3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34" id="34"/>
          <p:cNvGrpSpPr/>
          <p:nvPr/>
        </p:nvGrpSpPr>
        <p:grpSpPr>
          <a:xfrm rot="0">
            <a:off x="13283249" y="553605"/>
            <a:ext cx="172440" cy="172440"/>
            <a:chOff x="0" y="0"/>
            <a:chExt cx="6350000" cy="6350000"/>
          </a:xfrm>
        </p:grpSpPr>
        <p:sp>
          <p:nvSpPr>
            <p:cNvPr name="Freeform 35" id="3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6" id="36"/>
          <p:cNvGrpSpPr/>
          <p:nvPr/>
        </p:nvGrpSpPr>
        <p:grpSpPr>
          <a:xfrm rot="0">
            <a:off x="12833470" y="1025470"/>
            <a:ext cx="4512950" cy="2252892"/>
            <a:chOff x="0" y="0"/>
            <a:chExt cx="729766" cy="364303"/>
          </a:xfrm>
        </p:grpSpPr>
        <p:sp>
          <p:nvSpPr>
            <p:cNvPr name="Freeform 37" id="37"/>
            <p:cNvSpPr/>
            <p:nvPr/>
          </p:nvSpPr>
          <p:spPr>
            <a:xfrm flipH="false" flipV="false" rot="0">
              <a:off x="0" y="0"/>
              <a:ext cx="729766" cy="364303"/>
            </a:xfrm>
            <a:custGeom>
              <a:avLst/>
              <a:gdLst/>
              <a:ahLst/>
              <a:cxnLst/>
              <a:rect r="r" b="b" t="t" l="l"/>
              <a:pathLst>
                <a:path h="364303" w="729766">
                  <a:moveTo>
                    <a:pt x="18870" y="0"/>
                  </a:moveTo>
                  <a:lnTo>
                    <a:pt x="710895" y="0"/>
                  </a:lnTo>
                  <a:cubicBezTo>
                    <a:pt x="715900" y="0"/>
                    <a:pt x="720700" y="1988"/>
                    <a:pt x="724239" y="5527"/>
                  </a:cubicBezTo>
                  <a:cubicBezTo>
                    <a:pt x="727778" y="9066"/>
                    <a:pt x="729766" y="13866"/>
                    <a:pt x="729766" y="18870"/>
                  </a:cubicBezTo>
                  <a:lnTo>
                    <a:pt x="729766" y="345433"/>
                  </a:lnTo>
                  <a:cubicBezTo>
                    <a:pt x="729766" y="350438"/>
                    <a:pt x="727778" y="355238"/>
                    <a:pt x="724239" y="358776"/>
                  </a:cubicBezTo>
                  <a:cubicBezTo>
                    <a:pt x="720700" y="362315"/>
                    <a:pt x="715900" y="364303"/>
                    <a:pt x="710895" y="364303"/>
                  </a:cubicBezTo>
                  <a:lnTo>
                    <a:pt x="18870" y="364303"/>
                  </a:lnTo>
                  <a:cubicBezTo>
                    <a:pt x="13866" y="364303"/>
                    <a:pt x="9066" y="362315"/>
                    <a:pt x="5527" y="358776"/>
                  </a:cubicBezTo>
                  <a:cubicBezTo>
                    <a:pt x="1988" y="355238"/>
                    <a:pt x="0" y="350438"/>
                    <a:pt x="0" y="345433"/>
                  </a:cubicBezTo>
                  <a:lnTo>
                    <a:pt x="0" y="18870"/>
                  </a:lnTo>
                  <a:cubicBezTo>
                    <a:pt x="0" y="13866"/>
                    <a:pt x="1988" y="9066"/>
                    <a:pt x="5527" y="5527"/>
                  </a:cubicBezTo>
                  <a:cubicBezTo>
                    <a:pt x="9066" y="1988"/>
                    <a:pt x="13866" y="0"/>
                    <a:pt x="18870" y="0"/>
                  </a:cubicBezTo>
                  <a:close/>
                </a:path>
              </a:pathLst>
            </a:custGeom>
            <a:blipFill>
              <a:blip r:embed="rId4"/>
              <a:stretch>
                <a:fillRect l="0" t="-16730" r="0" b="-16730"/>
              </a:stretch>
            </a:blipFill>
          </p:spPr>
        </p:sp>
      </p:grpSp>
      <p:grpSp>
        <p:nvGrpSpPr>
          <p:cNvPr name="Group 38" id="38"/>
          <p:cNvGrpSpPr/>
          <p:nvPr/>
        </p:nvGrpSpPr>
        <p:grpSpPr>
          <a:xfrm rot="0">
            <a:off x="8831620" y="1224046"/>
            <a:ext cx="4624069" cy="2997754"/>
            <a:chOff x="0" y="0"/>
            <a:chExt cx="2744378" cy="1779163"/>
          </a:xfrm>
        </p:grpSpPr>
        <p:sp>
          <p:nvSpPr>
            <p:cNvPr name="Freeform 39" id="39"/>
            <p:cNvSpPr/>
            <p:nvPr/>
          </p:nvSpPr>
          <p:spPr>
            <a:xfrm flipH="false" flipV="false" rot="0">
              <a:off x="0" y="0"/>
              <a:ext cx="2744378" cy="1779163"/>
            </a:xfrm>
            <a:custGeom>
              <a:avLst/>
              <a:gdLst/>
              <a:ahLst/>
              <a:cxnLst/>
              <a:rect r="r" b="b" t="t" l="l"/>
              <a:pathLst>
                <a:path h="1779163" w="2744378">
                  <a:moveTo>
                    <a:pt x="28463" y="0"/>
                  </a:moveTo>
                  <a:lnTo>
                    <a:pt x="2715916" y="0"/>
                  </a:lnTo>
                  <a:cubicBezTo>
                    <a:pt x="2723464" y="0"/>
                    <a:pt x="2730704" y="2999"/>
                    <a:pt x="2736042" y="8336"/>
                  </a:cubicBezTo>
                  <a:cubicBezTo>
                    <a:pt x="2741380" y="13674"/>
                    <a:pt x="2744378" y="20914"/>
                    <a:pt x="2744378" y="28463"/>
                  </a:cubicBezTo>
                  <a:lnTo>
                    <a:pt x="2744378" y="1750701"/>
                  </a:lnTo>
                  <a:cubicBezTo>
                    <a:pt x="2744378" y="1758249"/>
                    <a:pt x="2741380" y="1765489"/>
                    <a:pt x="2736042" y="1770827"/>
                  </a:cubicBezTo>
                  <a:cubicBezTo>
                    <a:pt x="2730704" y="1776164"/>
                    <a:pt x="2723464" y="1779163"/>
                    <a:pt x="2715916" y="1779163"/>
                  </a:cubicBezTo>
                  <a:lnTo>
                    <a:pt x="28463" y="1779163"/>
                  </a:lnTo>
                  <a:cubicBezTo>
                    <a:pt x="20914" y="1779163"/>
                    <a:pt x="13674" y="1776164"/>
                    <a:pt x="8336" y="1770827"/>
                  </a:cubicBezTo>
                  <a:cubicBezTo>
                    <a:pt x="2999" y="1765489"/>
                    <a:pt x="0" y="1758249"/>
                    <a:pt x="0" y="1750701"/>
                  </a:cubicBezTo>
                  <a:lnTo>
                    <a:pt x="0" y="28463"/>
                  </a:lnTo>
                  <a:cubicBezTo>
                    <a:pt x="0" y="20914"/>
                    <a:pt x="2999" y="13674"/>
                    <a:pt x="8336" y="8336"/>
                  </a:cubicBezTo>
                  <a:cubicBezTo>
                    <a:pt x="13674" y="2999"/>
                    <a:pt x="20914" y="0"/>
                    <a:pt x="28463" y="0"/>
                  </a:cubicBezTo>
                  <a:close/>
                </a:path>
              </a:pathLst>
            </a:custGeom>
            <a:solidFill>
              <a:srgbClr val="FFFFFF"/>
            </a:solidFill>
          </p:spPr>
        </p:sp>
        <p:sp>
          <p:nvSpPr>
            <p:cNvPr name="TextBox 40" id="40"/>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41" id="41"/>
          <p:cNvGrpSpPr/>
          <p:nvPr/>
        </p:nvGrpSpPr>
        <p:grpSpPr>
          <a:xfrm rot="0">
            <a:off x="9133404" y="1451116"/>
            <a:ext cx="154224" cy="154224"/>
            <a:chOff x="0" y="0"/>
            <a:chExt cx="6350000" cy="6350000"/>
          </a:xfrm>
        </p:grpSpPr>
        <p:sp>
          <p:nvSpPr>
            <p:cNvPr name="Freeform 42" id="4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43" id="43"/>
          <p:cNvGrpSpPr/>
          <p:nvPr/>
        </p:nvGrpSpPr>
        <p:grpSpPr>
          <a:xfrm rot="0">
            <a:off x="9334949" y="1451116"/>
            <a:ext cx="154224" cy="154224"/>
            <a:chOff x="0" y="0"/>
            <a:chExt cx="6350000" cy="6350000"/>
          </a:xfrm>
        </p:grpSpPr>
        <p:sp>
          <p:nvSpPr>
            <p:cNvPr name="Freeform 44" id="4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45" id="45"/>
          <p:cNvGrpSpPr/>
          <p:nvPr/>
        </p:nvGrpSpPr>
        <p:grpSpPr>
          <a:xfrm rot="0">
            <a:off x="9535668" y="1451116"/>
            <a:ext cx="154224" cy="154224"/>
            <a:chOff x="0" y="0"/>
            <a:chExt cx="6350000" cy="6350000"/>
          </a:xfrm>
        </p:grpSpPr>
        <p:sp>
          <p:nvSpPr>
            <p:cNvPr name="Freeform 46" id="4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47" id="47"/>
          <p:cNvGrpSpPr/>
          <p:nvPr/>
        </p:nvGrpSpPr>
        <p:grpSpPr>
          <a:xfrm rot="0">
            <a:off x="9133404" y="1873133"/>
            <a:ext cx="4036198" cy="2014895"/>
            <a:chOff x="0" y="0"/>
            <a:chExt cx="729766" cy="364303"/>
          </a:xfrm>
        </p:grpSpPr>
        <p:sp>
          <p:nvSpPr>
            <p:cNvPr name="Freeform 48" id="48"/>
            <p:cNvSpPr/>
            <p:nvPr/>
          </p:nvSpPr>
          <p:spPr>
            <a:xfrm flipH="false" flipV="false" rot="0">
              <a:off x="0" y="0"/>
              <a:ext cx="729766" cy="364303"/>
            </a:xfrm>
            <a:custGeom>
              <a:avLst/>
              <a:gdLst/>
              <a:ahLst/>
              <a:cxnLst/>
              <a:rect r="r" b="b" t="t" l="l"/>
              <a:pathLst>
                <a:path h="364303" w="729766">
                  <a:moveTo>
                    <a:pt x="21099" y="0"/>
                  </a:moveTo>
                  <a:lnTo>
                    <a:pt x="708666" y="0"/>
                  </a:lnTo>
                  <a:cubicBezTo>
                    <a:pt x="714262" y="0"/>
                    <a:pt x="719629" y="2223"/>
                    <a:pt x="723586" y="6180"/>
                  </a:cubicBezTo>
                  <a:cubicBezTo>
                    <a:pt x="727543" y="10137"/>
                    <a:pt x="729766" y="15503"/>
                    <a:pt x="729766" y="21099"/>
                  </a:cubicBezTo>
                  <a:lnTo>
                    <a:pt x="729766" y="343204"/>
                  </a:lnTo>
                  <a:cubicBezTo>
                    <a:pt x="729766" y="354857"/>
                    <a:pt x="720319" y="364303"/>
                    <a:pt x="708666" y="364303"/>
                  </a:cubicBezTo>
                  <a:lnTo>
                    <a:pt x="21099" y="364303"/>
                  </a:lnTo>
                  <a:cubicBezTo>
                    <a:pt x="15503" y="364303"/>
                    <a:pt x="10137" y="362081"/>
                    <a:pt x="6180" y="358124"/>
                  </a:cubicBezTo>
                  <a:cubicBezTo>
                    <a:pt x="2223" y="354167"/>
                    <a:pt x="0" y="348800"/>
                    <a:pt x="0" y="343204"/>
                  </a:cubicBezTo>
                  <a:lnTo>
                    <a:pt x="0" y="21099"/>
                  </a:lnTo>
                  <a:cubicBezTo>
                    <a:pt x="0" y="15503"/>
                    <a:pt x="2223" y="10137"/>
                    <a:pt x="6180" y="6180"/>
                  </a:cubicBezTo>
                  <a:cubicBezTo>
                    <a:pt x="10137" y="2223"/>
                    <a:pt x="15503" y="0"/>
                    <a:pt x="21099" y="0"/>
                  </a:cubicBezTo>
                  <a:close/>
                </a:path>
              </a:pathLst>
            </a:custGeom>
            <a:blipFill>
              <a:blip r:embed="rId5"/>
              <a:stretch>
                <a:fillRect l="0" t="-2833" r="0" b="-2833"/>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6AC66B"/>
        </a:solidFill>
      </p:bgPr>
    </p:bg>
    <p:spTree>
      <p:nvGrpSpPr>
        <p:cNvPr id="1" name=""/>
        <p:cNvGrpSpPr/>
        <p:nvPr/>
      </p:nvGrpSpPr>
      <p:grpSpPr>
        <a:xfrm>
          <a:off x="0" y="0"/>
          <a:ext cx="0" cy="0"/>
          <a:chOff x="0" y="0"/>
          <a:chExt cx="0" cy="0"/>
        </a:xfrm>
      </p:grpSpPr>
      <p:grpSp>
        <p:nvGrpSpPr>
          <p:cNvPr name="Group 2" id="2"/>
          <p:cNvGrpSpPr/>
          <p:nvPr/>
        </p:nvGrpSpPr>
        <p:grpSpPr>
          <a:xfrm rot="0">
            <a:off x="-460312" y="-201041"/>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4479485"/>
            <a:ext cx="8020681" cy="4778815"/>
            <a:chOff x="0" y="0"/>
            <a:chExt cx="3845713" cy="2291321"/>
          </a:xfrm>
        </p:grpSpPr>
        <p:sp>
          <p:nvSpPr>
            <p:cNvPr name="Freeform 6" id="6"/>
            <p:cNvSpPr/>
            <p:nvPr/>
          </p:nvSpPr>
          <p:spPr>
            <a:xfrm flipH="false" flipV="false" rot="0">
              <a:off x="0" y="0"/>
              <a:ext cx="3845713" cy="2291321"/>
            </a:xfrm>
            <a:custGeom>
              <a:avLst/>
              <a:gdLst/>
              <a:ahLst/>
              <a:cxnLst/>
              <a:rect r="r" b="b" t="t" l="l"/>
              <a:pathLst>
                <a:path h="2291321" w="3845713">
                  <a:moveTo>
                    <a:pt x="29923" y="0"/>
                  </a:moveTo>
                  <a:lnTo>
                    <a:pt x="3815791" y="0"/>
                  </a:lnTo>
                  <a:cubicBezTo>
                    <a:pt x="3832316" y="0"/>
                    <a:pt x="3845713" y="13397"/>
                    <a:pt x="3845713" y="29923"/>
                  </a:cubicBezTo>
                  <a:lnTo>
                    <a:pt x="3845713" y="2261398"/>
                  </a:lnTo>
                  <a:cubicBezTo>
                    <a:pt x="3845713" y="2269334"/>
                    <a:pt x="3842561" y="2276945"/>
                    <a:pt x="3836949" y="2282557"/>
                  </a:cubicBezTo>
                  <a:cubicBezTo>
                    <a:pt x="3831337" y="2288168"/>
                    <a:pt x="3823727" y="2291321"/>
                    <a:pt x="3815791" y="2291321"/>
                  </a:cubicBezTo>
                  <a:lnTo>
                    <a:pt x="29923" y="2291321"/>
                  </a:lnTo>
                  <a:cubicBezTo>
                    <a:pt x="21987" y="2291321"/>
                    <a:pt x="14376" y="2288168"/>
                    <a:pt x="8764" y="2282557"/>
                  </a:cubicBezTo>
                  <a:cubicBezTo>
                    <a:pt x="3153" y="2276945"/>
                    <a:pt x="0" y="2269334"/>
                    <a:pt x="0" y="2261398"/>
                  </a:cubicBezTo>
                  <a:lnTo>
                    <a:pt x="0" y="29923"/>
                  </a:lnTo>
                  <a:cubicBezTo>
                    <a:pt x="0" y="21987"/>
                    <a:pt x="3153" y="14376"/>
                    <a:pt x="8764" y="8764"/>
                  </a:cubicBezTo>
                  <a:cubicBezTo>
                    <a:pt x="14376" y="3153"/>
                    <a:pt x="21987" y="0"/>
                    <a:pt x="29923" y="0"/>
                  </a:cubicBezTo>
                  <a:close/>
                </a:path>
              </a:pathLst>
            </a:custGeom>
            <a:solidFill>
              <a:srgbClr val="071330"/>
            </a:solidFill>
          </p:spPr>
        </p:sp>
        <p:sp>
          <p:nvSpPr>
            <p:cNvPr name="TextBox 7" id="7"/>
            <p:cNvSpPr txBox="true"/>
            <p:nvPr/>
          </p:nvSpPr>
          <p:spPr>
            <a:xfrm>
              <a:off x="0" y="-38100"/>
              <a:ext cx="3845713" cy="232942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238619" y="4479485"/>
            <a:ext cx="8020681" cy="4778815"/>
            <a:chOff x="0" y="0"/>
            <a:chExt cx="3845713" cy="2291321"/>
          </a:xfrm>
        </p:grpSpPr>
        <p:sp>
          <p:nvSpPr>
            <p:cNvPr name="Freeform 9" id="9"/>
            <p:cNvSpPr/>
            <p:nvPr/>
          </p:nvSpPr>
          <p:spPr>
            <a:xfrm flipH="false" flipV="false" rot="0">
              <a:off x="0" y="0"/>
              <a:ext cx="3845713" cy="2291321"/>
            </a:xfrm>
            <a:custGeom>
              <a:avLst/>
              <a:gdLst/>
              <a:ahLst/>
              <a:cxnLst/>
              <a:rect r="r" b="b" t="t" l="l"/>
              <a:pathLst>
                <a:path h="2291321" w="3845713">
                  <a:moveTo>
                    <a:pt x="29923" y="0"/>
                  </a:moveTo>
                  <a:lnTo>
                    <a:pt x="3815791" y="0"/>
                  </a:lnTo>
                  <a:cubicBezTo>
                    <a:pt x="3832316" y="0"/>
                    <a:pt x="3845713" y="13397"/>
                    <a:pt x="3845713" y="29923"/>
                  </a:cubicBezTo>
                  <a:lnTo>
                    <a:pt x="3845713" y="2261398"/>
                  </a:lnTo>
                  <a:cubicBezTo>
                    <a:pt x="3845713" y="2269334"/>
                    <a:pt x="3842561" y="2276945"/>
                    <a:pt x="3836949" y="2282557"/>
                  </a:cubicBezTo>
                  <a:cubicBezTo>
                    <a:pt x="3831337" y="2288168"/>
                    <a:pt x="3823727" y="2291321"/>
                    <a:pt x="3815791" y="2291321"/>
                  </a:cubicBezTo>
                  <a:lnTo>
                    <a:pt x="29923" y="2291321"/>
                  </a:lnTo>
                  <a:cubicBezTo>
                    <a:pt x="21987" y="2291321"/>
                    <a:pt x="14376" y="2288168"/>
                    <a:pt x="8764" y="2282557"/>
                  </a:cubicBezTo>
                  <a:cubicBezTo>
                    <a:pt x="3153" y="2276945"/>
                    <a:pt x="0" y="2269334"/>
                    <a:pt x="0" y="2261398"/>
                  </a:cubicBezTo>
                  <a:lnTo>
                    <a:pt x="0" y="29923"/>
                  </a:lnTo>
                  <a:cubicBezTo>
                    <a:pt x="0" y="21987"/>
                    <a:pt x="3153" y="14376"/>
                    <a:pt x="8764" y="8764"/>
                  </a:cubicBezTo>
                  <a:cubicBezTo>
                    <a:pt x="14376" y="3153"/>
                    <a:pt x="21987" y="0"/>
                    <a:pt x="29923" y="0"/>
                  </a:cubicBezTo>
                  <a:close/>
                </a:path>
              </a:pathLst>
            </a:custGeom>
            <a:solidFill>
              <a:srgbClr val="071330"/>
            </a:solidFill>
          </p:spPr>
        </p:sp>
        <p:sp>
          <p:nvSpPr>
            <p:cNvPr name="TextBox 10" id="10"/>
            <p:cNvSpPr txBox="true"/>
            <p:nvPr/>
          </p:nvSpPr>
          <p:spPr>
            <a:xfrm>
              <a:off x="0" y="-38100"/>
              <a:ext cx="3845713" cy="2329421"/>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592918" y="4749117"/>
            <a:ext cx="8898745" cy="190900"/>
            <a:chOff x="0" y="0"/>
            <a:chExt cx="11864993" cy="254533"/>
          </a:xfrm>
        </p:grpSpPr>
        <p:grpSp>
          <p:nvGrpSpPr>
            <p:cNvPr name="Group 12" id="12"/>
            <p:cNvGrpSpPr/>
            <p:nvPr/>
          </p:nvGrpSpPr>
          <p:grpSpPr>
            <a:xfrm rot="0">
              <a:off x="0" y="0"/>
              <a:ext cx="254533" cy="254533"/>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4" id="14"/>
            <p:cNvGrpSpPr/>
            <p:nvPr/>
          </p:nvGrpSpPr>
          <p:grpSpPr>
            <a:xfrm rot="0">
              <a:off x="10946559" y="0"/>
              <a:ext cx="254533" cy="254533"/>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6" id="16"/>
            <p:cNvGrpSpPr/>
            <p:nvPr/>
          </p:nvGrpSpPr>
          <p:grpSpPr>
            <a:xfrm rot="0">
              <a:off x="332632" y="0"/>
              <a:ext cx="254533" cy="254533"/>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18" id="18"/>
            <p:cNvGrpSpPr/>
            <p:nvPr/>
          </p:nvGrpSpPr>
          <p:grpSpPr>
            <a:xfrm rot="0">
              <a:off x="11279191" y="0"/>
              <a:ext cx="254533" cy="254533"/>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0" id="20"/>
            <p:cNvGrpSpPr/>
            <p:nvPr/>
          </p:nvGrpSpPr>
          <p:grpSpPr>
            <a:xfrm rot="0">
              <a:off x="663901" y="0"/>
              <a:ext cx="254533" cy="254533"/>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2" id="22"/>
            <p:cNvGrpSpPr/>
            <p:nvPr/>
          </p:nvGrpSpPr>
          <p:grpSpPr>
            <a:xfrm rot="0">
              <a:off x="11610460" y="0"/>
              <a:ext cx="254533" cy="254533"/>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grpSp>
        <p:nvGrpSpPr>
          <p:cNvPr name="Group 24" id="24"/>
          <p:cNvGrpSpPr/>
          <p:nvPr/>
        </p:nvGrpSpPr>
        <p:grpSpPr>
          <a:xfrm rot="0">
            <a:off x="12496040" y="299713"/>
            <a:ext cx="5170259" cy="3351846"/>
            <a:chOff x="0" y="0"/>
            <a:chExt cx="2744378" cy="1779163"/>
          </a:xfrm>
        </p:grpSpPr>
        <p:sp>
          <p:nvSpPr>
            <p:cNvPr name="Freeform 25" id="25"/>
            <p:cNvSpPr/>
            <p:nvPr/>
          </p:nvSpPr>
          <p:spPr>
            <a:xfrm flipH="false" flipV="false" rot="0">
              <a:off x="0" y="0"/>
              <a:ext cx="2744378" cy="1779163"/>
            </a:xfrm>
            <a:custGeom>
              <a:avLst/>
              <a:gdLst/>
              <a:ahLst/>
              <a:cxnLst/>
              <a:rect r="r" b="b" t="t" l="l"/>
              <a:pathLst>
                <a:path h="1779163" w="2744378">
                  <a:moveTo>
                    <a:pt x="25456" y="0"/>
                  </a:moveTo>
                  <a:lnTo>
                    <a:pt x="2718923" y="0"/>
                  </a:lnTo>
                  <a:cubicBezTo>
                    <a:pt x="2732981" y="0"/>
                    <a:pt x="2744378" y="11397"/>
                    <a:pt x="2744378" y="25456"/>
                  </a:cubicBezTo>
                  <a:lnTo>
                    <a:pt x="2744378" y="1753707"/>
                  </a:lnTo>
                  <a:cubicBezTo>
                    <a:pt x="2744378" y="1767766"/>
                    <a:pt x="2732981" y="1779163"/>
                    <a:pt x="2718923" y="1779163"/>
                  </a:cubicBezTo>
                  <a:lnTo>
                    <a:pt x="25456" y="1779163"/>
                  </a:lnTo>
                  <a:cubicBezTo>
                    <a:pt x="11397" y="1779163"/>
                    <a:pt x="0" y="1767766"/>
                    <a:pt x="0" y="1753707"/>
                  </a:cubicBezTo>
                  <a:lnTo>
                    <a:pt x="0" y="25456"/>
                  </a:lnTo>
                  <a:cubicBezTo>
                    <a:pt x="0" y="11397"/>
                    <a:pt x="11397" y="0"/>
                    <a:pt x="25456" y="0"/>
                  </a:cubicBezTo>
                  <a:close/>
                </a:path>
              </a:pathLst>
            </a:custGeom>
            <a:solidFill>
              <a:srgbClr val="071330"/>
            </a:solidFill>
          </p:spPr>
        </p:sp>
        <p:sp>
          <p:nvSpPr>
            <p:cNvPr name="TextBox 26" id="26"/>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27" id="27"/>
          <p:cNvGrpSpPr/>
          <p:nvPr/>
        </p:nvGrpSpPr>
        <p:grpSpPr>
          <a:xfrm rot="0">
            <a:off x="12833470" y="553605"/>
            <a:ext cx="172440" cy="172440"/>
            <a:chOff x="0" y="0"/>
            <a:chExt cx="6350000" cy="6350000"/>
          </a:xfrm>
        </p:grpSpPr>
        <p:sp>
          <p:nvSpPr>
            <p:cNvPr name="Freeform 28" id="2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9" id="29"/>
          <p:cNvGrpSpPr/>
          <p:nvPr/>
        </p:nvGrpSpPr>
        <p:grpSpPr>
          <a:xfrm rot="0">
            <a:off x="13058821" y="553605"/>
            <a:ext cx="172440" cy="172440"/>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31" id="31"/>
          <p:cNvGrpSpPr/>
          <p:nvPr/>
        </p:nvGrpSpPr>
        <p:grpSpPr>
          <a:xfrm rot="0">
            <a:off x="13283249" y="553605"/>
            <a:ext cx="172440" cy="172440"/>
            <a:chOff x="0" y="0"/>
            <a:chExt cx="6350000" cy="6350000"/>
          </a:xfrm>
        </p:grpSpPr>
        <p:sp>
          <p:nvSpPr>
            <p:cNvPr name="Freeform 32" id="3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3" id="33"/>
          <p:cNvGrpSpPr/>
          <p:nvPr/>
        </p:nvGrpSpPr>
        <p:grpSpPr>
          <a:xfrm rot="0">
            <a:off x="12833470" y="1025470"/>
            <a:ext cx="4512950" cy="2252892"/>
            <a:chOff x="0" y="0"/>
            <a:chExt cx="729766" cy="364303"/>
          </a:xfrm>
        </p:grpSpPr>
        <p:sp>
          <p:nvSpPr>
            <p:cNvPr name="Freeform 34" id="34"/>
            <p:cNvSpPr/>
            <p:nvPr/>
          </p:nvSpPr>
          <p:spPr>
            <a:xfrm flipH="false" flipV="false" rot="0">
              <a:off x="0" y="0"/>
              <a:ext cx="729766" cy="364303"/>
            </a:xfrm>
            <a:custGeom>
              <a:avLst/>
              <a:gdLst/>
              <a:ahLst/>
              <a:cxnLst/>
              <a:rect r="r" b="b" t="t" l="l"/>
              <a:pathLst>
                <a:path h="364303" w="729766">
                  <a:moveTo>
                    <a:pt x="18870" y="0"/>
                  </a:moveTo>
                  <a:lnTo>
                    <a:pt x="710895" y="0"/>
                  </a:lnTo>
                  <a:cubicBezTo>
                    <a:pt x="715900" y="0"/>
                    <a:pt x="720700" y="1988"/>
                    <a:pt x="724239" y="5527"/>
                  </a:cubicBezTo>
                  <a:cubicBezTo>
                    <a:pt x="727778" y="9066"/>
                    <a:pt x="729766" y="13866"/>
                    <a:pt x="729766" y="18870"/>
                  </a:cubicBezTo>
                  <a:lnTo>
                    <a:pt x="729766" y="345433"/>
                  </a:lnTo>
                  <a:cubicBezTo>
                    <a:pt x="729766" y="350438"/>
                    <a:pt x="727778" y="355238"/>
                    <a:pt x="724239" y="358776"/>
                  </a:cubicBezTo>
                  <a:cubicBezTo>
                    <a:pt x="720700" y="362315"/>
                    <a:pt x="715900" y="364303"/>
                    <a:pt x="710895" y="364303"/>
                  </a:cubicBezTo>
                  <a:lnTo>
                    <a:pt x="18870" y="364303"/>
                  </a:lnTo>
                  <a:cubicBezTo>
                    <a:pt x="13866" y="364303"/>
                    <a:pt x="9066" y="362315"/>
                    <a:pt x="5527" y="358776"/>
                  </a:cubicBezTo>
                  <a:cubicBezTo>
                    <a:pt x="1988" y="355238"/>
                    <a:pt x="0" y="350438"/>
                    <a:pt x="0" y="345433"/>
                  </a:cubicBezTo>
                  <a:lnTo>
                    <a:pt x="0" y="18870"/>
                  </a:lnTo>
                  <a:cubicBezTo>
                    <a:pt x="0" y="13866"/>
                    <a:pt x="1988" y="9066"/>
                    <a:pt x="5527" y="5527"/>
                  </a:cubicBezTo>
                  <a:cubicBezTo>
                    <a:pt x="9066" y="1988"/>
                    <a:pt x="13866" y="0"/>
                    <a:pt x="18870" y="0"/>
                  </a:cubicBezTo>
                  <a:close/>
                </a:path>
              </a:pathLst>
            </a:custGeom>
            <a:blipFill>
              <a:blip r:embed="rId4"/>
              <a:stretch>
                <a:fillRect l="0" t="-16730" r="0" b="-16730"/>
              </a:stretch>
            </a:blipFill>
          </p:spPr>
        </p:sp>
      </p:grpSp>
      <p:grpSp>
        <p:nvGrpSpPr>
          <p:cNvPr name="Group 35" id="35"/>
          <p:cNvGrpSpPr/>
          <p:nvPr/>
        </p:nvGrpSpPr>
        <p:grpSpPr>
          <a:xfrm rot="0">
            <a:off x="8831620" y="1224046"/>
            <a:ext cx="4624069" cy="2997754"/>
            <a:chOff x="0" y="0"/>
            <a:chExt cx="2744378" cy="1779163"/>
          </a:xfrm>
        </p:grpSpPr>
        <p:sp>
          <p:nvSpPr>
            <p:cNvPr name="Freeform 36" id="36"/>
            <p:cNvSpPr/>
            <p:nvPr/>
          </p:nvSpPr>
          <p:spPr>
            <a:xfrm flipH="false" flipV="false" rot="0">
              <a:off x="0" y="0"/>
              <a:ext cx="2744378" cy="1779163"/>
            </a:xfrm>
            <a:custGeom>
              <a:avLst/>
              <a:gdLst/>
              <a:ahLst/>
              <a:cxnLst/>
              <a:rect r="r" b="b" t="t" l="l"/>
              <a:pathLst>
                <a:path h="1779163" w="2744378">
                  <a:moveTo>
                    <a:pt x="28463" y="0"/>
                  </a:moveTo>
                  <a:lnTo>
                    <a:pt x="2715916" y="0"/>
                  </a:lnTo>
                  <a:cubicBezTo>
                    <a:pt x="2723464" y="0"/>
                    <a:pt x="2730704" y="2999"/>
                    <a:pt x="2736042" y="8336"/>
                  </a:cubicBezTo>
                  <a:cubicBezTo>
                    <a:pt x="2741380" y="13674"/>
                    <a:pt x="2744378" y="20914"/>
                    <a:pt x="2744378" y="28463"/>
                  </a:cubicBezTo>
                  <a:lnTo>
                    <a:pt x="2744378" y="1750701"/>
                  </a:lnTo>
                  <a:cubicBezTo>
                    <a:pt x="2744378" y="1758249"/>
                    <a:pt x="2741380" y="1765489"/>
                    <a:pt x="2736042" y="1770827"/>
                  </a:cubicBezTo>
                  <a:cubicBezTo>
                    <a:pt x="2730704" y="1776164"/>
                    <a:pt x="2723464" y="1779163"/>
                    <a:pt x="2715916" y="1779163"/>
                  </a:cubicBezTo>
                  <a:lnTo>
                    <a:pt x="28463" y="1779163"/>
                  </a:lnTo>
                  <a:cubicBezTo>
                    <a:pt x="20914" y="1779163"/>
                    <a:pt x="13674" y="1776164"/>
                    <a:pt x="8336" y="1770827"/>
                  </a:cubicBezTo>
                  <a:cubicBezTo>
                    <a:pt x="2999" y="1765489"/>
                    <a:pt x="0" y="1758249"/>
                    <a:pt x="0" y="1750701"/>
                  </a:cubicBezTo>
                  <a:lnTo>
                    <a:pt x="0" y="28463"/>
                  </a:lnTo>
                  <a:cubicBezTo>
                    <a:pt x="0" y="20914"/>
                    <a:pt x="2999" y="13674"/>
                    <a:pt x="8336" y="8336"/>
                  </a:cubicBezTo>
                  <a:cubicBezTo>
                    <a:pt x="13674" y="2999"/>
                    <a:pt x="20914" y="0"/>
                    <a:pt x="28463" y="0"/>
                  </a:cubicBezTo>
                  <a:close/>
                </a:path>
              </a:pathLst>
            </a:custGeom>
            <a:solidFill>
              <a:srgbClr val="FFFFFF"/>
            </a:solidFill>
          </p:spPr>
        </p:sp>
        <p:sp>
          <p:nvSpPr>
            <p:cNvPr name="TextBox 37" id="37"/>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38" id="38"/>
          <p:cNvGrpSpPr/>
          <p:nvPr/>
        </p:nvGrpSpPr>
        <p:grpSpPr>
          <a:xfrm rot="0">
            <a:off x="9133404" y="1451116"/>
            <a:ext cx="154224" cy="154224"/>
            <a:chOff x="0" y="0"/>
            <a:chExt cx="6350000" cy="6350000"/>
          </a:xfrm>
        </p:grpSpPr>
        <p:sp>
          <p:nvSpPr>
            <p:cNvPr name="Freeform 39" id="3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40" id="40"/>
          <p:cNvGrpSpPr/>
          <p:nvPr/>
        </p:nvGrpSpPr>
        <p:grpSpPr>
          <a:xfrm rot="0">
            <a:off x="9334949" y="1451116"/>
            <a:ext cx="154224" cy="154224"/>
            <a:chOff x="0" y="0"/>
            <a:chExt cx="6350000" cy="6350000"/>
          </a:xfrm>
        </p:grpSpPr>
        <p:sp>
          <p:nvSpPr>
            <p:cNvPr name="Freeform 41" id="4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42" id="42"/>
          <p:cNvGrpSpPr/>
          <p:nvPr/>
        </p:nvGrpSpPr>
        <p:grpSpPr>
          <a:xfrm rot="0">
            <a:off x="9535668" y="1451116"/>
            <a:ext cx="154224" cy="154224"/>
            <a:chOff x="0" y="0"/>
            <a:chExt cx="6350000" cy="6350000"/>
          </a:xfrm>
        </p:grpSpPr>
        <p:sp>
          <p:nvSpPr>
            <p:cNvPr name="Freeform 43" id="4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44" id="44"/>
          <p:cNvGrpSpPr/>
          <p:nvPr/>
        </p:nvGrpSpPr>
        <p:grpSpPr>
          <a:xfrm rot="0">
            <a:off x="9133404" y="1873133"/>
            <a:ext cx="4036198" cy="2014895"/>
            <a:chOff x="0" y="0"/>
            <a:chExt cx="729766" cy="364303"/>
          </a:xfrm>
        </p:grpSpPr>
        <p:sp>
          <p:nvSpPr>
            <p:cNvPr name="Freeform 45" id="45"/>
            <p:cNvSpPr/>
            <p:nvPr/>
          </p:nvSpPr>
          <p:spPr>
            <a:xfrm flipH="false" flipV="false" rot="0">
              <a:off x="0" y="0"/>
              <a:ext cx="729766" cy="364303"/>
            </a:xfrm>
            <a:custGeom>
              <a:avLst/>
              <a:gdLst/>
              <a:ahLst/>
              <a:cxnLst/>
              <a:rect r="r" b="b" t="t" l="l"/>
              <a:pathLst>
                <a:path h="364303" w="729766">
                  <a:moveTo>
                    <a:pt x="21099" y="0"/>
                  </a:moveTo>
                  <a:lnTo>
                    <a:pt x="708666" y="0"/>
                  </a:lnTo>
                  <a:cubicBezTo>
                    <a:pt x="714262" y="0"/>
                    <a:pt x="719629" y="2223"/>
                    <a:pt x="723586" y="6180"/>
                  </a:cubicBezTo>
                  <a:cubicBezTo>
                    <a:pt x="727543" y="10137"/>
                    <a:pt x="729766" y="15503"/>
                    <a:pt x="729766" y="21099"/>
                  </a:cubicBezTo>
                  <a:lnTo>
                    <a:pt x="729766" y="343204"/>
                  </a:lnTo>
                  <a:cubicBezTo>
                    <a:pt x="729766" y="354857"/>
                    <a:pt x="720319" y="364303"/>
                    <a:pt x="708666" y="364303"/>
                  </a:cubicBezTo>
                  <a:lnTo>
                    <a:pt x="21099" y="364303"/>
                  </a:lnTo>
                  <a:cubicBezTo>
                    <a:pt x="15503" y="364303"/>
                    <a:pt x="10137" y="362081"/>
                    <a:pt x="6180" y="358124"/>
                  </a:cubicBezTo>
                  <a:cubicBezTo>
                    <a:pt x="2223" y="354167"/>
                    <a:pt x="0" y="348800"/>
                    <a:pt x="0" y="343204"/>
                  </a:cubicBezTo>
                  <a:lnTo>
                    <a:pt x="0" y="21099"/>
                  </a:lnTo>
                  <a:cubicBezTo>
                    <a:pt x="0" y="15503"/>
                    <a:pt x="2223" y="10137"/>
                    <a:pt x="6180" y="6180"/>
                  </a:cubicBezTo>
                  <a:cubicBezTo>
                    <a:pt x="10137" y="2223"/>
                    <a:pt x="15503" y="0"/>
                    <a:pt x="21099" y="0"/>
                  </a:cubicBezTo>
                  <a:close/>
                </a:path>
              </a:pathLst>
            </a:custGeom>
            <a:solidFill>
              <a:srgbClr val="000000">
                <a:alpha val="0"/>
              </a:srgbClr>
            </a:solidFill>
            <a:ln w="12700">
              <a:solidFill>
                <a:srgbClr val="000000"/>
              </a:solidFill>
            </a:ln>
          </p:spPr>
        </p:sp>
      </p:grpSp>
      <p:sp>
        <p:nvSpPr>
          <p:cNvPr name="Freeform 46" id="46"/>
          <p:cNvSpPr/>
          <p:nvPr/>
        </p:nvSpPr>
        <p:spPr>
          <a:xfrm flipH="false" flipV="false" rot="0">
            <a:off x="9133404" y="1873133"/>
            <a:ext cx="4011636" cy="2014895"/>
          </a:xfrm>
          <a:custGeom>
            <a:avLst/>
            <a:gdLst/>
            <a:ahLst/>
            <a:cxnLst/>
            <a:rect r="r" b="b" t="t" l="l"/>
            <a:pathLst>
              <a:path h="2014895" w="4011636">
                <a:moveTo>
                  <a:pt x="0" y="0"/>
                </a:moveTo>
                <a:lnTo>
                  <a:pt x="4011637" y="0"/>
                </a:lnTo>
                <a:lnTo>
                  <a:pt x="4011637" y="2014894"/>
                </a:lnTo>
                <a:lnTo>
                  <a:pt x="0" y="2014894"/>
                </a:lnTo>
                <a:lnTo>
                  <a:pt x="0" y="0"/>
                </a:lnTo>
                <a:close/>
              </a:path>
            </a:pathLst>
          </a:custGeom>
          <a:blipFill>
            <a:blip r:embed="rId5"/>
            <a:stretch>
              <a:fillRect l="0" t="-54712" r="-2149" b="-48665"/>
            </a:stretch>
          </a:blipFill>
        </p:spPr>
      </p:sp>
      <p:sp>
        <p:nvSpPr>
          <p:cNvPr name="TextBox 47" id="47"/>
          <p:cNvSpPr txBox="true"/>
          <p:nvPr/>
        </p:nvSpPr>
        <p:spPr>
          <a:xfrm rot="0">
            <a:off x="1028700" y="1284995"/>
            <a:ext cx="6842606" cy="2075348"/>
          </a:xfrm>
          <a:prstGeom prst="rect">
            <a:avLst/>
          </a:prstGeom>
        </p:spPr>
        <p:txBody>
          <a:bodyPr anchor="t" rtlCol="false" tIns="0" lIns="0" bIns="0" rIns="0">
            <a:spAutoFit/>
          </a:bodyPr>
          <a:lstStyle/>
          <a:p>
            <a:pPr algn="l">
              <a:lnSpc>
                <a:spcPts val="8125"/>
              </a:lnSpc>
            </a:pPr>
            <a:r>
              <a:rPr lang="en-US" sz="7813" b="true">
                <a:solidFill>
                  <a:srgbClr val="FFFFFF"/>
                </a:solidFill>
                <a:latin typeface="IBM Plex Mono Bold"/>
                <a:ea typeface="IBM Plex Mono Bold"/>
                <a:cs typeface="IBM Plex Mono Bold"/>
                <a:sym typeface="IBM Plex Mono Bold"/>
              </a:rPr>
              <a:t>PERSONAS &amp;</a:t>
            </a:r>
          </a:p>
          <a:p>
            <a:pPr algn="l">
              <a:lnSpc>
                <a:spcPts val="8125"/>
              </a:lnSpc>
            </a:pPr>
            <a:r>
              <a:rPr lang="en-US" sz="7813" b="true">
                <a:solidFill>
                  <a:srgbClr val="FFFFFF"/>
                </a:solidFill>
                <a:latin typeface="IBM Plex Mono Bold"/>
                <a:ea typeface="IBM Plex Mono Bold"/>
                <a:cs typeface="IBM Plex Mono Bold"/>
                <a:sym typeface="IBM Plex Mono Bold"/>
              </a:rPr>
              <a:t>SCENARIOS</a:t>
            </a:r>
          </a:p>
        </p:txBody>
      </p:sp>
      <p:sp>
        <p:nvSpPr>
          <p:cNvPr name="TextBox 48" id="48"/>
          <p:cNvSpPr txBox="true"/>
          <p:nvPr/>
        </p:nvSpPr>
        <p:spPr>
          <a:xfrm rot="0">
            <a:off x="1592918" y="5106434"/>
            <a:ext cx="6938505" cy="4692203"/>
          </a:xfrm>
          <a:prstGeom prst="rect">
            <a:avLst/>
          </a:prstGeom>
        </p:spPr>
        <p:txBody>
          <a:bodyPr anchor="t" rtlCol="false" tIns="0" lIns="0" bIns="0" rIns="0">
            <a:spAutoFit/>
          </a:bodyPr>
          <a:lstStyle/>
          <a:p>
            <a:pPr algn="l">
              <a:lnSpc>
                <a:spcPts val="2488"/>
              </a:lnSpc>
            </a:pPr>
            <a:r>
              <a:rPr lang="en-US" sz="2006">
                <a:solidFill>
                  <a:srgbClr val="FFFFFF"/>
                </a:solidFill>
                <a:latin typeface="IBM Plex Mono"/>
                <a:ea typeface="IBM Plex Mono"/>
                <a:cs typeface="IBM Plex Mono"/>
                <a:sym typeface="IBM Plex Mono"/>
              </a:rPr>
              <a:t>Tlhalefo</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Age: 19</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Course: Dimploma in ICT</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Challenges: Balancing projects, time management for studies, and job applications.</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Needs:</a:t>
            </a:r>
          </a:p>
          <a:p>
            <a:pPr algn="l" marL="1299848" indent="-324962" lvl="3">
              <a:lnSpc>
                <a:spcPts val="2488"/>
              </a:lnSpc>
              <a:buFont typeface="Arial"/>
              <a:buChar char="￭"/>
            </a:pPr>
            <a:r>
              <a:rPr lang="en-US" sz="2006">
                <a:solidFill>
                  <a:srgbClr val="FFFFFF"/>
                </a:solidFill>
                <a:latin typeface="IBM Plex Mono"/>
                <a:ea typeface="IBM Plex Mono"/>
                <a:cs typeface="IBM Plex Mono"/>
                <a:sym typeface="IBM Plex Mono"/>
              </a:rPr>
              <a:t>A structured way to manage communications with people and when appropriate to do so.</a:t>
            </a:r>
          </a:p>
          <a:p>
            <a:pPr algn="l" marL="1299848" indent="-324962" lvl="3">
              <a:lnSpc>
                <a:spcPts val="2488"/>
              </a:lnSpc>
              <a:buFont typeface="Arial"/>
              <a:buChar char="￭"/>
            </a:pPr>
            <a:r>
              <a:rPr lang="en-US" sz="2006">
                <a:solidFill>
                  <a:srgbClr val="FFFFFF"/>
                </a:solidFill>
                <a:latin typeface="IBM Plex Mono"/>
                <a:ea typeface="IBM Plex Mono"/>
                <a:cs typeface="IBM Plex Mono"/>
                <a:sym typeface="IBM Plex Mono"/>
              </a:rPr>
              <a:t>Org</a:t>
            </a:r>
            <a:r>
              <a:rPr lang="en-US" sz="2006">
                <a:solidFill>
                  <a:srgbClr val="FFFFFF"/>
                </a:solidFill>
                <a:latin typeface="IBM Plex Mono"/>
                <a:ea typeface="IBM Plex Mono"/>
                <a:cs typeface="IBM Plex Mono"/>
                <a:sym typeface="IBM Plex Mono"/>
              </a:rPr>
              <a:t>anized grocery list to manage shopping periods.</a:t>
            </a:r>
          </a:p>
          <a:p>
            <a:pPr algn="l">
              <a:lnSpc>
                <a:spcPts val="2488"/>
              </a:lnSpc>
            </a:pPr>
          </a:p>
          <a:p>
            <a:pPr algn="l">
              <a:lnSpc>
                <a:spcPts val="2488"/>
              </a:lnSpc>
            </a:pPr>
          </a:p>
          <a:p>
            <a:pPr algn="l">
              <a:lnSpc>
                <a:spcPts val="2488"/>
              </a:lnSpc>
            </a:pPr>
          </a:p>
        </p:txBody>
      </p:sp>
      <p:sp>
        <p:nvSpPr>
          <p:cNvPr name="TextBox 49" id="49"/>
          <p:cNvSpPr txBox="true"/>
          <p:nvPr/>
        </p:nvSpPr>
        <p:spPr>
          <a:xfrm rot="0">
            <a:off x="9675788" y="5106434"/>
            <a:ext cx="6938505" cy="4378709"/>
          </a:xfrm>
          <a:prstGeom prst="rect">
            <a:avLst/>
          </a:prstGeom>
        </p:spPr>
        <p:txBody>
          <a:bodyPr anchor="t" rtlCol="false" tIns="0" lIns="0" bIns="0" rIns="0">
            <a:spAutoFit/>
          </a:bodyPr>
          <a:lstStyle/>
          <a:p>
            <a:pPr algn="l">
              <a:lnSpc>
                <a:spcPts val="2488"/>
              </a:lnSpc>
            </a:pPr>
            <a:r>
              <a:rPr lang="en-US" sz="2006">
                <a:solidFill>
                  <a:srgbClr val="FFFFFF"/>
                </a:solidFill>
                <a:latin typeface="IBM Plex Mono"/>
                <a:ea typeface="IBM Plex Mono"/>
                <a:cs typeface="IBM Plex Mono"/>
                <a:sym typeface="IBM Plex Mono"/>
              </a:rPr>
              <a:t>Thabo</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Age: 22</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Course: Diploma in Retail Business Management</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Challenges: Struggles with remembering schedules, deadlines and assessments.</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Needs: </a:t>
            </a:r>
          </a:p>
          <a:p>
            <a:pPr algn="l" marL="1299848" indent="-324962" lvl="3">
              <a:lnSpc>
                <a:spcPts val="2488"/>
              </a:lnSpc>
              <a:buFont typeface="Arial"/>
              <a:buChar char="￭"/>
            </a:pPr>
            <a:r>
              <a:rPr lang="en-US" sz="2006">
                <a:solidFill>
                  <a:srgbClr val="FFFFFF"/>
                </a:solidFill>
                <a:latin typeface="IBM Plex Mono"/>
                <a:ea typeface="IBM Plex Mono"/>
                <a:cs typeface="IBM Plex Mono"/>
                <a:sym typeface="IBM Plex Mono"/>
              </a:rPr>
              <a:t>Ability to create reminders for classes, tests and tasks.</a:t>
            </a:r>
          </a:p>
          <a:p>
            <a:pPr algn="l" marL="1299848" indent="-324962" lvl="3">
              <a:lnSpc>
                <a:spcPts val="2488"/>
              </a:lnSpc>
              <a:buFont typeface="Arial"/>
              <a:buChar char="￭"/>
            </a:pPr>
            <a:r>
              <a:rPr lang="en-US" sz="2006">
                <a:solidFill>
                  <a:srgbClr val="FFFFFF"/>
                </a:solidFill>
                <a:latin typeface="IBM Plex Mono"/>
                <a:ea typeface="IBM Plex Mono"/>
                <a:cs typeface="IBM Plex Mono"/>
                <a:sym typeface="IBM Plex Mono"/>
              </a:rPr>
              <a:t>Manage his personal life and work life while also not spending too much time organizing both his lifestyles.</a:t>
            </a:r>
          </a:p>
          <a:p>
            <a:pPr algn="l">
              <a:lnSpc>
                <a:spcPts val="2488"/>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CF60"/>
        </a:solidFill>
      </p:bgPr>
    </p:bg>
    <p:spTree>
      <p:nvGrpSpPr>
        <p:cNvPr id="1" name=""/>
        <p:cNvGrpSpPr/>
        <p:nvPr/>
      </p:nvGrpSpPr>
      <p:grpSpPr>
        <a:xfrm>
          <a:off x="0" y="0"/>
          <a:ext cx="0" cy="0"/>
          <a:chOff x="0" y="0"/>
          <a:chExt cx="0" cy="0"/>
        </a:xfrm>
      </p:grpSpPr>
      <p:grpSp>
        <p:nvGrpSpPr>
          <p:cNvPr name="Group 2" id="2"/>
          <p:cNvGrpSpPr/>
          <p:nvPr/>
        </p:nvGrpSpPr>
        <p:grpSpPr>
          <a:xfrm rot="0">
            <a:off x="9786013" y="524956"/>
            <a:ext cx="8020681" cy="7712070"/>
            <a:chOff x="0" y="0"/>
            <a:chExt cx="3845713" cy="3697742"/>
          </a:xfrm>
        </p:grpSpPr>
        <p:sp>
          <p:nvSpPr>
            <p:cNvPr name="Freeform 3" id="3"/>
            <p:cNvSpPr/>
            <p:nvPr/>
          </p:nvSpPr>
          <p:spPr>
            <a:xfrm flipH="false" flipV="false" rot="0">
              <a:off x="0" y="0"/>
              <a:ext cx="3845713" cy="3697743"/>
            </a:xfrm>
            <a:custGeom>
              <a:avLst/>
              <a:gdLst/>
              <a:ahLst/>
              <a:cxnLst/>
              <a:rect r="r" b="b" t="t" l="l"/>
              <a:pathLst>
                <a:path h="3697743" w="3845713">
                  <a:moveTo>
                    <a:pt x="29923" y="0"/>
                  </a:moveTo>
                  <a:lnTo>
                    <a:pt x="3815791" y="0"/>
                  </a:lnTo>
                  <a:cubicBezTo>
                    <a:pt x="3832316" y="0"/>
                    <a:pt x="3845713" y="13397"/>
                    <a:pt x="3845713" y="29923"/>
                  </a:cubicBezTo>
                  <a:lnTo>
                    <a:pt x="3845713" y="3667820"/>
                  </a:lnTo>
                  <a:cubicBezTo>
                    <a:pt x="3845713" y="3675756"/>
                    <a:pt x="3842561" y="3683367"/>
                    <a:pt x="3836949" y="3688978"/>
                  </a:cubicBezTo>
                  <a:cubicBezTo>
                    <a:pt x="3831337" y="3694590"/>
                    <a:pt x="3823727" y="3697743"/>
                    <a:pt x="3815791" y="3697743"/>
                  </a:cubicBezTo>
                  <a:lnTo>
                    <a:pt x="29923" y="3697743"/>
                  </a:lnTo>
                  <a:cubicBezTo>
                    <a:pt x="21987" y="3697743"/>
                    <a:pt x="14376" y="3694590"/>
                    <a:pt x="8764" y="3688978"/>
                  </a:cubicBezTo>
                  <a:cubicBezTo>
                    <a:pt x="3153" y="3683367"/>
                    <a:pt x="0" y="3675756"/>
                    <a:pt x="0" y="3667820"/>
                  </a:cubicBezTo>
                  <a:lnTo>
                    <a:pt x="0" y="29923"/>
                  </a:lnTo>
                  <a:cubicBezTo>
                    <a:pt x="0" y="21987"/>
                    <a:pt x="3153" y="14376"/>
                    <a:pt x="8764" y="8764"/>
                  </a:cubicBezTo>
                  <a:cubicBezTo>
                    <a:pt x="14376" y="3153"/>
                    <a:pt x="21987" y="0"/>
                    <a:pt x="29923" y="0"/>
                  </a:cubicBezTo>
                  <a:close/>
                </a:path>
              </a:pathLst>
            </a:custGeom>
            <a:solidFill>
              <a:srgbClr val="071330"/>
            </a:solidFill>
          </p:spPr>
        </p:sp>
        <p:sp>
          <p:nvSpPr>
            <p:cNvPr name="TextBox 4" id="4"/>
            <p:cNvSpPr txBox="true"/>
            <p:nvPr/>
          </p:nvSpPr>
          <p:spPr>
            <a:xfrm>
              <a:off x="0" y="-38100"/>
              <a:ext cx="3845713" cy="373584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60312" y="-201041"/>
            <a:ext cx="19208624" cy="10689082"/>
            <a:chOff x="0" y="0"/>
            <a:chExt cx="25611499" cy="14252110"/>
          </a:xfrm>
        </p:grpSpPr>
        <p:sp>
          <p:nvSpPr>
            <p:cNvPr name="Freeform 6" id="6"/>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55014" y="806026"/>
            <a:ext cx="190900" cy="190900"/>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0" id="10"/>
          <p:cNvGrpSpPr/>
          <p:nvPr/>
        </p:nvGrpSpPr>
        <p:grpSpPr>
          <a:xfrm rot="0">
            <a:off x="10504488" y="806026"/>
            <a:ext cx="190900" cy="19090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12" id="12"/>
          <p:cNvGrpSpPr/>
          <p:nvPr/>
        </p:nvGrpSpPr>
        <p:grpSpPr>
          <a:xfrm rot="0">
            <a:off x="10752940" y="806026"/>
            <a:ext cx="190900" cy="190900"/>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14" id="14"/>
          <p:cNvGrpSpPr/>
          <p:nvPr/>
        </p:nvGrpSpPr>
        <p:grpSpPr>
          <a:xfrm rot="0">
            <a:off x="324690" y="5444734"/>
            <a:ext cx="5882467" cy="3813566"/>
            <a:chOff x="0" y="0"/>
            <a:chExt cx="2744378" cy="1779163"/>
          </a:xfrm>
        </p:grpSpPr>
        <p:sp>
          <p:nvSpPr>
            <p:cNvPr name="Freeform 15" id="15"/>
            <p:cNvSpPr/>
            <p:nvPr/>
          </p:nvSpPr>
          <p:spPr>
            <a:xfrm flipH="false" flipV="false" rot="0">
              <a:off x="0" y="0"/>
              <a:ext cx="2744378" cy="1779163"/>
            </a:xfrm>
            <a:custGeom>
              <a:avLst/>
              <a:gdLst/>
              <a:ahLst/>
              <a:cxnLst/>
              <a:rect r="r" b="b" t="t" l="l"/>
              <a:pathLst>
                <a:path h="1779163" w="2744378">
                  <a:moveTo>
                    <a:pt x="22374" y="0"/>
                  </a:moveTo>
                  <a:lnTo>
                    <a:pt x="2722005" y="0"/>
                  </a:lnTo>
                  <a:cubicBezTo>
                    <a:pt x="2734361" y="0"/>
                    <a:pt x="2744378" y="10017"/>
                    <a:pt x="2744378" y="22374"/>
                  </a:cubicBezTo>
                  <a:lnTo>
                    <a:pt x="2744378" y="1756789"/>
                  </a:lnTo>
                  <a:cubicBezTo>
                    <a:pt x="2744378" y="1769146"/>
                    <a:pt x="2734361" y="1779163"/>
                    <a:pt x="2722005" y="1779163"/>
                  </a:cubicBezTo>
                  <a:lnTo>
                    <a:pt x="22374" y="1779163"/>
                  </a:lnTo>
                  <a:cubicBezTo>
                    <a:pt x="10017" y="1779163"/>
                    <a:pt x="0" y="1769146"/>
                    <a:pt x="0" y="1756789"/>
                  </a:cubicBezTo>
                  <a:lnTo>
                    <a:pt x="0" y="22374"/>
                  </a:lnTo>
                  <a:cubicBezTo>
                    <a:pt x="0" y="10017"/>
                    <a:pt x="10017" y="0"/>
                    <a:pt x="22374" y="0"/>
                  </a:cubicBezTo>
                  <a:close/>
                </a:path>
              </a:pathLst>
            </a:custGeom>
            <a:solidFill>
              <a:srgbClr val="FFFFFF"/>
            </a:solidFill>
          </p:spPr>
        </p:sp>
        <p:sp>
          <p:nvSpPr>
            <p:cNvPr name="TextBox 16" id="16"/>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708601" y="5733600"/>
            <a:ext cx="196194" cy="196194"/>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9" id="19"/>
          <p:cNvGrpSpPr/>
          <p:nvPr/>
        </p:nvGrpSpPr>
        <p:grpSpPr>
          <a:xfrm rot="0">
            <a:off x="964994" y="5733600"/>
            <a:ext cx="196194" cy="196194"/>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1" id="21"/>
          <p:cNvGrpSpPr/>
          <p:nvPr/>
        </p:nvGrpSpPr>
        <p:grpSpPr>
          <a:xfrm rot="0">
            <a:off x="1220337" y="5733600"/>
            <a:ext cx="196194" cy="196194"/>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3" id="23"/>
          <p:cNvGrpSpPr/>
          <p:nvPr/>
        </p:nvGrpSpPr>
        <p:grpSpPr>
          <a:xfrm rot="0">
            <a:off x="708601" y="6270465"/>
            <a:ext cx="5134612" cy="2563230"/>
            <a:chOff x="0" y="0"/>
            <a:chExt cx="729766" cy="364303"/>
          </a:xfrm>
        </p:grpSpPr>
        <p:sp>
          <p:nvSpPr>
            <p:cNvPr name="Freeform 24" id="24"/>
            <p:cNvSpPr/>
            <p:nvPr/>
          </p:nvSpPr>
          <p:spPr>
            <a:xfrm flipH="false" flipV="false" rot="0">
              <a:off x="0" y="0"/>
              <a:ext cx="729766" cy="364303"/>
            </a:xfrm>
            <a:custGeom>
              <a:avLst/>
              <a:gdLst/>
              <a:ahLst/>
              <a:cxnLst/>
              <a:rect r="r" b="b" t="t" l="l"/>
              <a:pathLst>
                <a:path h="364303" w="729766">
                  <a:moveTo>
                    <a:pt x="16586" y="0"/>
                  </a:moveTo>
                  <a:lnTo>
                    <a:pt x="713180" y="0"/>
                  </a:lnTo>
                  <a:cubicBezTo>
                    <a:pt x="722340" y="0"/>
                    <a:pt x="729766" y="7426"/>
                    <a:pt x="729766" y="16586"/>
                  </a:cubicBezTo>
                  <a:lnTo>
                    <a:pt x="729766" y="347718"/>
                  </a:lnTo>
                  <a:cubicBezTo>
                    <a:pt x="729766" y="356878"/>
                    <a:pt x="722340" y="364303"/>
                    <a:pt x="713180" y="364303"/>
                  </a:cubicBezTo>
                  <a:lnTo>
                    <a:pt x="16586" y="364303"/>
                  </a:lnTo>
                  <a:cubicBezTo>
                    <a:pt x="7426" y="364303"/>
                    <a:pt x="0" y="356878"/>
                    <a:pt x="0" y="347718"/>
                  </a:cubicBezTo>
                  <a:lnTo>
                    <a:pt x="0" y="16586"/>
                  </a:lnTo>
                  <a:cubicBezTo>
                    <a:pt x="0" y="7426"/>
                    <a:pt x="7426" y="0"/>
                    <a:pt x="16586" y="0"/>
                  </a:cubicBezTo>
                  <a:close/>
                </a:path>
              </a:pathLst>
            </a:custGeom>
            <a:blipFill>
              <a:blip r:embed="rId4"/>
              <a:stretch>
                <a:fillRect l="0" t="-16856" r="0" b="-16856"/>
              </a:stretch>
            </a:blipFill>
          </p:spPr>
        </p:sp>
      </p:grpSp>
      <p:grpSp>
        <p:nvGrpSpPr>
          <p:cNvPr name="Group 25" id="25"/>
          <p:cNvGrpSpPr/>
          <p:nvPr/>
        </p:nvGrpSpPr>
        <p:grpSpPr>
          <a:xfrm rot="0">
            <a:off x="5573584" y="6096584"/>
            <a:ext cx="4490236" cy="2910992"/>
            <a:chOff x="0" y="0"/>
            <a:chExt cx="2744378" cy="1779163"/>
          </a:xfrm>
        </p:grpSpPr>
        <p:sp>
          <p:nvSpPr>
            <p:cNvPr name="Freeform 26" id="26"/>
            <p:cNvSpPr/>
            <p:nvPr/>
          </p:nvSpPr>
          <p:spPr>
            <a:xfrm flipH="false" flipV="false" rot="0">
              <a:off x="0" y="0"/>
              <a:ext cx="2744378" cy="1779163"/>
            </a:xfrm>
            <a:custGeom>
              <a:avLst/>
              <a:gdLst/>
              <a:ahLst/>
              <a:cxnLst/>
              <a:rect r="r" b="b" t="t" l="l"/>
              <a:pathLst>
                <a:path h="1779163" w="2744378">
                  <a:moveTo>
                    <a:pt x="29311" y="0"/>
                  </a:moveTo>
                  <a:lnTo>
                    <a:pt x="2715067" y="0"/>
                  </a:lnTo>
                  <a:cubicBezTo>
                    <a:pt x="2722841" y="0"/>
                    <a:pt x="2730297" y="3088"/>
                    <a:pt x="2735793" y="8585"/>
                  </a:cubicBezTo>
                  <a:cubicBezTo>
                    <a:pt x="2741290" y="14082"/>
                    <a:pt x="2744378" y="21537"/>
                    <a:pt x="2744378" y="29311"/>
                  </a:cubicBezTo>
                  <a:lnTo>
                    <a:pt x="2744378" y="1749852"/>
                  </a:lnTo>
                  <a:cubicBezTo>
                    <a:pt x="2744378" y="1757626"/>
                    <a:pt x="2741290" y="1765081"/>
                    <a:pt x="2735793" y="1770578"/>
                  </a:cubicBezTo>
                  <a:cubicBezTo>
                    <a:pt x="2730297" y="1776075"/>
                    <a:pt x="2722841" y="1779163"/>
                    <a:pt x="2715067" y="1779163"/>
                  </a:cubicBezTo>
                  <a:lnTo>
                    <a:pt x="29311" y="1779163"/>
                  </a:lnTo>
                  <a:cubicBezTo>
                    <a:pt x="21537" y="1779163"/>
                    <a:pt x="14082" y="1776075"/>
                    <a:pt x="8585" y="1770578"/>
                  </a:cubicBezTo>
                  <a:cubicBezTo>
                    <a:pt x="3088" y="1765081"/>
                    <a:pt x="0" y="1757626"/>
                    <a:pt x="0" y="1749852"/>
                  </a:cubicBezTo>
                  <a:lnTo>
                    <a:pt x="0" y="29311"/>
                  </a:lnTo>
                  <a:cubicBezTo>
                    <a:pt x="0" y="21537"/>
                    <a:pt x="3088" y="14082"/>
                    <a:pt x="8585" y="8585"/>
                  </a:cubicBezTo>
                  <a:cubicBezTo>
                    <a:pt x="14082" y="3088"/>
                    <a:pt x="21537" y="0"/>
                    <a:pt x="29311" y="0"/>
                  </a:cubicBezTo>
                  <a:close/>
                </a:path>
              </a:pathLst>
            </a:custGeom>
            <a:solidFill>
              <a:srgbClr val="071330"/>
            </a:solidFill>
          </p:spPr>
        </p:sp>
        <p:sp>
          <p:nvSpPr>
            <p:cNvPr name="TextBox 27" id="27"/>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0">
            <a:off x="5866633" y="6317082"/>
            <a:ext cx="149760" cy="149760"/>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30" id="30"/>
          <p:cNvGrpSpPr/>
          <p:nvPr/>
        </p:nvGrpSpPr>
        <p:grpSpPr>
          <a:xfrm rot="0">
            <a:off x="6062344" y="6317082"/>
            <a:ext cx="149760" cy="149760"/>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32" id="32"/>
          <p:cNvGrpSpPr/>
          <p:nvPr/>
        </p:nvGrpSpPr>
        <p:grpSpPr>
          <a:xfrm rot="0">
            <a:off x="6257254" y="6317082"/>
            <a:ext cx="149760" cy="149760"/>
            <a:chOff x="0" y="0"/>
            <a:chExt cx="6350000" cy="6350000"/>
          </a:xfrm>
        </p:grpSpPr>
        <p:sp>
          <p:nvSpPr>
            <p:cNvPr name="Freeform 33" id="3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4" id="34"/>
          <p:cNvGrpSpPr/>
          <p:nvPr/>
        </p:nvGrpSpPr>
        <p:grpSpPr>
          <a:xfrm rot="0">
            <a:off x="5866633" y="6726885"/>
            <a:ext cx="3919380" cy="1956578"/>
            <a:chOff x="0" y="0"/>
            <a:chExt cx="729766" cy="364303"/>
          </a:xfrm>
        </p:grpSpPr>
        <p:sp>
          <p:nvSpPr>
            <p:cNvPr name="Freeform 35" id="35"/>
            <p:cNvSpPr/>
            <p:nvPr/>
          </p:nvSpPr>
          <p:spPr>
            <a:xfrm flipH="false" flipV="false" rot="0">
              <a:off x="0" y="0"/>
              <a:ext cx="729766" cy="364303"/>
            </a:xfrm>
            <a:custGeom>
              <a:avLst/>
              <a:gdLst/>
              <a:ahLst/>
              <a:cxnLst/>
              <a:rect r="r" b="b" t="t" l="l"/>
              <a:pathLst>
                <a:path h="364303" w="729766">
                  <a:moveTo>
                    <a:pt x="21728" y="0"/>
                  </a:moveTo>
                  <a:lnTo>
                    <a:pt x="708037" y="0"/>
                  </a:lnTo>
                  <a:cubicBezTo>
                    <a:pt x="713800" y="0"/>
                    <a:pt x="719327" y="2289"/>
                    <a:pt x="723402" y="6364"/>
                  </a:cubicBezTo>
                  <a:cubicBezTo>
                    <a:pt x="727476" y="10439"/>
                    <a:pt x="729766" y="15966"/>
                    <a:pt x="729766" y="21728"/>
                  </a:cubicBezTo>
                  <a:lnTo>
                    <a:pt x="729766" y="342575"/>
                  </a:lnTo>
                  <a:cubicBezTo>
                    <a:pt x="729766" y="354575"/>
                    <a:pt x="720038" y="364303"/>
                    <a:pt x="708037" y="364303"/>
                  </a:cubicBezTo>
                  <a:lnTo>
                    <a:pt x="21728" y="364303"/>
                  </a:lnTo>
                  <a:cubicBezTo>
                    <a:pt x="9728" y="364303"/>
                    <a:pt x="0" y="354575"/>
                    <a:pt x="0" y="342575"/>
                  </a:cubicBezTo>
                  <a:lnTo>
                    <a:pt x="0" y="21728"/>
                  </a:lnTo>
                  <a:cubicBezTo>
                    <a:pt x="0" y="9728"/>
                    <a:pt x="9728" y="0"/>
                    <a:pt x="21728" y="0"/>
                  </a:cubicBezTo>
                  <a:close/>
                </a:path>
              </a:pathLst>
            </a:custGeom>
            <a:blipFill>
              <a:blip r:embed="rId5"/>
              <a:stretch>
                <a:fillRect l="0" t="-16480" r="0" b="-16480"/>
              </a:stretch>
            </a:blipFill>
          </p:spPr>
        </p:sp>
      </p:grpSp>
      <p:sp>
        <p:nvSpPr>
          <p:cNvPr name="TextBox 36" id="36"/>
          <p:cNvSpPr txBox="true"/>
          <p:nvPr/>
        </p:nvSpPr>
        <p:spPr>
          <a:xfrm rot="0">
            <a:off x="324690" y="1424070"/>
            <a:ext cx="9325781" cy="2009740"/>
          </a:xfrm>
          <a:prstGeom prst="rect">
            <a:avLst/>
          </a:prstGeom>
        </p:spPr>
        <p:txBody>
          <a:bodyPr anchor="t" rtlCol="false" tIns="0" lIns="0" bIns="0" rIns="0">
            <a:spAutoFit/>
          </a:bodyPr>
          <a:lstStyle/>
          <a:p>
            <a:pPr algn="l">
              <a:lnSpc>
                <a:spcPts val="7848"/>
              </a:lnSpc>
            </a:pPr>
            <a:r>
              <a:rPr lang="en-US" sz="7546" b="true">
                <a:solidFill>
                  <a:srgbClr val="071330"/>
                </a:solidFill>
                <a:latin typeface="IBM Plex Mono Bold"/>
                <a:ea typeface="IBM Plex Mono Bold"/>
                <a:cs typeface="IBM Plex Mono Bold"/>
                <a:sym typeface="IBM Plex Mono Bold"/>
              </a:rPr>
              <a:t>Core</a:t>
            </a:r>
          </a:p>
          <a:p>
            <a:pPr algn="l">
              <a:lnSpc>
                <a:spcPts val="7848"/>
              </a:lnSpc>
            </a:pPr>
            <a:r>
              <a:rPr lang="en-US" sz="7546" b="true">
                <a:solidFill>
                  <a:srgbClr val="071330"/>
                </a:solidFill>
                <a:latin typeface="IBM Plex Mono Bold"/>
                <a:ea typeface="IBM Plex Mono Bold"/>
                <a:cs typeface="IBM Plex Mono Bold"/>
                <a:sym typeface="IBM Plex Mono Bold"/>
              </a:rPr>
              <a:t>Functionalities</a:t>
            </a:r>
          </a:p>
        </p:txBody>
      </p:sp>
      <p:sp>
        <p:nvSpPr>
          <p:cNvPr name="TextBox 37" id="37"/>
          <p:cNvSpPr txBox="true"/>
          <p:nvPr/>
        </p:nvSpPr>
        <p:spPr>
          <a:xfrm rot="0">
            <a:off x="10255014" y="1309770"/>
            <a:ext cx="6938505" cy="6259668"/>
          </a:xfrm>
          <a:prstGeom prst="rect">
            <a:avLst/>
          </a:prstGeom>
        </p:spPr>
        <p:txBody>
          <a:bodyPr anchor="t" rtlCol="false" tIns="0" lIns="0" bIns="0" rIns="0">
            <a:spAutoFit/>
          </a:bodyPr>
          <a:lstStyle/>
          <a:p>
            <a:pPr algn="l" marL="433283" indent="-216641" lvl="1">
              <a:lnSpc>
                <a:spcPts val="2488"/>
              </a:lnSpc>
              <a:buFont typeface="Arial"/>
              <a:buChar char="•"/>
            </a:pPr>
            <a:r>
              <a:rPr lang="en-US" sz="2006">
                <a:solidFill>
                  <a:srgbClr val="FFFFFF"/>
                </a:solidFill>
                <a:latin typeface="IBM Plex Mono"/>
                <a:ea typeface="IBM Plex Mono"/>
                <a:cs typeface="IBM Plex Mono"/>
                <a:sym typeface="IBM Plex Mono"/>
              </a:rPr>
              <a:t>Smart Reminders</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See the Due Date of reminders</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The date and time of when the reminder was made.</a:t>
            </a:r>
          </a:p>
          <a:p>
            <a:pPr algn="l" marL="433283" indent="-216641" lvl="1">
              <a:lnSpc>
                <a:spcPts val="2488"/>
              </a:lnSpc>
              <a:buFont typeface="Arial"/>
              <a:buChar char="•"/>
            </a:pPr>
            <a:r>
              <a:rPr lang="en-US" sz="2006">
                <a:solidFill>
                  <a:srgbClr val="FFFFFF"/>
                </a:solidFill>
                <a:latin typeface="IBM Plex Mono"/>
                <a:ea typeface="IBM Plex Mono"/>
                <a:cs typeface="IBM Plex Mono"/>
                <a:sym typeface="IBM Plex Mono"/>
              </a:rPr>
              <a:t>Wellness Check-Ins</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Create unlimited reminders for your personal needs.</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You can delete a reminder if you’ve already finished doing it or if it’s been rescheduled.</a:t>
            </a:r>
          </a:p>
          <a:p>
            <a:pPr algn="l">
              <a:lnSpc>
                <a:spcPts val="2488"/>
              </a:lnSpc>
            </a:pPr>
          </a:p>
          <a:p>
            <a:pPr algn="l" marL="433283" indent="-216641" lvl="1">
              <a:lnSpc>
                <a:spcPts val="2488"/>
              </a:lnSpc>
              <a:buFont typeface="Arial"/>
              <a:buChar char="•"/>
            </a:pPr>
            <a:r>
              <a:rPr lang="en-US" sz="2006">
                <a:solidFill>
                  <a:srgbClr val="FFFFFF"/>
                </a:solidFill>
                <a:latin typeface="IBM Plex Mono"/>
                <a:ea typeface="IBM Plex Mono"/>
                <a:cs typeface="IBM Plex Mono"/>
                <a:sym typeface="IBM Plex Mono"/>
              </a:rPr>
              <a:t>Class Schedule Organizer</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Displays upcoming tutorials, classes and assignments.</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Shows you the date of your scheduled tasks and projects.</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Organized display of reminders by arranging reminders with the closest deadline at the top of the homepage</a:t>
            </a:r>
          </a:p>
          <a:p>
            <a:pPr algn="l">
              <a:lnSpc>
                <a:spcPts val="2488"/>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1CAD6"/>
        </a:solidFill>
      </p:bgPr>
    </p:bg>
    <p:spTree>
      <p:nvGrpSpPr>
        <p:cNvPr id="1" name=""/>
        <p:cNvGrpSpPr/>
        <p:nvPr/>
      </p:nvGrpSpPr>
      <p:grpSpPr>
        <a:xfrm>
          <a:off x="0" y="0"/>
          <a:ext cx="0" cy="0"/>
          <a:chOff x="0" y="0"/>
          <a:chExt cx="0" cy="0"/>
        </a:xfrm>
      </p:grpSpPr>
      <p:grpSp>
        <p:nvGrpSpPr>
          <p:cNvPr name="Group 2" id="2"/>
          <p:cNvGrpSpPr/>
          <p:nvPr/>
        </p:nvGrpSpPr>
        <p:grpSpPr>
          <a:xfrm rot="0">
            <a:off x="2746377" y="5070174"/>
            <a:ext cx="5882467" cy="3813566"/>
            <a:chOff x="0" y="0"/>
            <a:chExt cx="2744378" cy="1779163"/>
          </a:xfrm>
        </p:grpSpPr>
        <p:sp>
          <p:nvSpPr>
            <p:cNvPr name="Freeform 3" id="3"/>
            <p:cNvSpPr/>
            <p:nvPr/>
          </p:nvSpPr>
          <p:spPr>
            <a:xfrm flipH="false" flipV="false" rot="0">
              <a:off x="0" y="0"/>
              <a:ext cx="2744378" cy="1779163"/>
            </a:xfrm>
            <a:custGeom>
              <a:avLst/>
              <a:gdLst/>
              <a:ahLst/>
              <a:cxnLst/>
              <a:rect r="r" b="b" t="t" l="l"/>
              <a:pathLst>
                <a:path h="1779163" w="2744378">
                  <a:moveTo>
                    <a:pt x="22374" y="0"/>
                  </a:moveTo>
                  <a:lnTo>
                    <a:pt x="2722005" y="0"/>
                  </a:lnTo>
                  <a:cubicBezTo>
                    <a:pt x="2734361" y="0"/>
                    <a:pt x="2744378" y="10017"/>
                    <a:pt x="2744378" y="22374"/>
                  </a:cubicBezTo>
                  <a:lnTo>
                    <a:pt x="2744378" y="1756789"/>
                  </a:lnTo>
                  <a:cubicBezTo>
                    <a:pt x="2744378" y="1769146"/>
                    <a:pt x="2734361" y="1779163"/>
                    <a:pt x="2722005" y="1779163"/>
                  </a:cubicBezTo>
                  <a:lnTo>
                    <a:pt x="22374" y="1779163"/>
                  </a:lnTo>
                  <a:cubicBezTo>
                    <a:pt x="10017" y="1779163"/>
                    <a:pt x="0" y="1769146"/>
                    <a:pt x="0" y="1756789"/>
                  </a:cubicBezTo>
                  <a:lnTo>
                    <a:pt x="0" y="22374"/>
                  </a:lnTo>
                  <a:cubicBezTo>
                    <a:pt x="0" y="10017"/>
                    <a:pt x="10017" y="0"/>
                    <a:pt x="22374" y="0"/>
                  </a:cubicBezTo>
                  <a:close/>
                </a:path>
              </a:pathLst>
            </a:custGeom>
            <a:solidFill>
              <a:srgbClr val="FFFFFF"/>
            </a:solidFill>
          </p:spPr>
        </p:sp>
        <p:sp>
          <p:nvSpPr>
            <p:cNvPr name="TextBox 4" id="4"/>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130289" y="5359040"/>
            <a:ext cx="196194" cy="196194"/>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7" id="7"/>
          <p:cNvGrpSpPr/>
          <p:nvPr/>
        </p:nvGrpSpPr>
        <p:grpSpPr>
          <a:xfrm rot="0">
            <a:off x="3386682" y="5359040"/>
            <a:ext cx="196194" cy="196194"/>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9" id="9"/>
          <p:cNvGrpSpPr/>
          <p:nvPr/>
        </p:nvGrpSpPr>
        <p:grpSpPr>
          <a:xfrm rot="0">
            <a:off x="3642025" y="5359040"/>
            <a:ext cx="196194" cy="196194"/>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11" id="11"/>
          <p:cNvGrpSpPr/>
          <p:nvPr/>
        </p:nvGrpSpPr>
        <p:grpSpPr>
          <a:xfrm rot="0">
            <a:off x="3130289" y="5895905"/>
            <a:ext cx="5134612" cy="2563230"/>
            <a:chOff x="0" y="0"/>
            <a:chExt cx="729766" cy="364303"/>
          </a:xfrm>
        </p:grpSpPr>
        <p:sp>
          <p:nvSpPr>
            <p:cNvPr name="Freeform 12" id="12"/>
            <p:cNvSpPr/>
            <p:nvPr/>
          </p:nvSpPr>
          <p:spPr>
            <a:xfrm flipH="false" flipV="false" rot="0">
              <a:off x="0" y="0"/>
              <a:ext cx="729766" cy="364303"/>
            </a:xfrm>
            <a:custGeom>
              <a:avLst/>
              <a:gdLst/>
              <a:ahLst/>
              <a:cxnLst/>
              <a:rect r="r" b="b" t="t" l="l"/>
              <a:pathLst>
                <a:path h="364303" w="729766">
                  <a:moveTo>
                    <a:pt x="16586" y="0"/>
                  </a:moveTo>
                  <a:lnTo>
                    <a:pt x="713180" y="0"/>
                  </a:lnTo>
                  <a:cubicBezTo>
                    <a:pt x="722340" y="0"/>
                    <a:pt x="729766" y="7426"/>
                    <a:pt x="729766" y="16586"/>
                  </a:cubicBezTo>
                  <a:lnTo>
                    <a:pt x="729766" y="347718"/>
                  </a:lnTo>
                  <a:cubicBezTo>
                    <a:pt x="729766" y="356878"/>
                    <a:pt x="722340" y="364303"/>
                    <a:pt x="713180" y="364303"/>
                  </a:cubicBezTo>
                  <a:lnTo>
                    <a:pt x="16586" y="364303"/>
                  </a:lnTo>
                  <a:cubicBezTo>
                    <a:pt x="7426" y="364303"/>
                    <a:pt x="0" y="356878"/>
                    <a:pt x="0" y="347718"/>
                  </a:cubicBezTo>
                  <a:lnTo>
                    <a:pt x="0" y="16586"/>
                  </a:lnTo>
                  <a:cubicBezTo>
                    <a:pt x="0" y="7426"/>
                    <a:pt x="7426" y="0"/>
                    <a:pt x="16586" y="0"/>
                  </a:cubicBezTo>
                  <a:close/>
                </a:path>
              </a:pathLst>
            </a:custGeom>
            <a:blipFill>
              <a:blip r:embed="rId2"/>
              <a:stretch>
                <a:fillRect l="0" t="-16856" r="0" b="-16856"/>
              </a:stretch>
            </a:blipFill>
          </p:spPr>
        </p:sp>
      </p:grpSp>
      <p:grpSp>
        <p:nvGrpSpPr>
          <p:cNvPr name="Group 13" id="13"/>
          <p:cNvGrpSpPr/>
          <p:nvPr/>
        </p:nvGrpSpPr>
        <p:grpSpPr>
          <a:xfrm rot="0">
            <a:off x="7995271" y="5722024"/>
            <a:ext cx="4490236" cy="2910992"/>
            <a:chOff x="0" y="0"/>
            <a:chExt cx="2744378" cy="1779163"/>
          </a:xfrm>
        </p:grpSpPr>
        <p:sp>
          <p:nvSpPr>
            <p:cNvPr name="Freeform 14" id="14"/>
            <p:cNvSpPr/>
            <p:nvPr/>
          </p:nvSpPr>
          <p:spPr>
            <a:xfrm flipH="false" flipV="false" rot="0">
              <a:off x="0" y="0"/>
              <a:ext cx="2744378" cy="1779163"/>
            </a:xfrm>
            <a:custGeom>
              <a:avLst/>
              <a:gdLst/>
              <a:ahLst/>
              <a:cxnLst/>
              <a:rect r="r" b="b" t="t" l="l"/>
              <a:pathLst>
                <a:path h="1779163" w="2744378">
                  <a:moveTo>
                    <a:pt x="29311" y="0"/>
                  </a:moveTo>
                  <a:lnTo>
                    <a:pt x="2715067" y="0"/>
                  </a:lnTo>
                  <a:cubicBezTo>
                    <a:pt x="2722841" y="0"/>
                    <a:pt x="2730297" y="3088"/>
                    <a:pt x="2735793" y="8585"/>
                  </a:cubicBezTo>
                  <a:cubicBezTo>
                    <a:pt x="2741290" y="14082"/>
                    <a:pt x="2744378" y="21537"/>
                    <a:pt x="2744378" y="29311"/>
                  </a:cubicBezTo>
                  <a:lnTo>
                    <a:pt x="2744378" y="1749852"/>
                  </a:lnTo>
                  <a:cubicBezTo>
                    <a:pt x="2744378" y="1757626"/>
                    <a:pt x="2741290" y="1765081"/>
                    <a:pt x="2735793" y="1770578"/>
                  </a:cubicBezTo>
                  <a:cubicBezTo>
                    <a:pt x="2730297" y="1776075"/>
                    <a:pt x="2722841" y="1779163"/>
                    <a:pt x="2715067" y="1779163"/>
                  </a:cubicBezTo>
                  <a:lnTo>
                    <a:pt x="29311" y="1779163"/>
                  </a:lnTo>
                  <a:cubicBezTo>
                    <a:pt x="21537" y="1779163"/>
                    <a:pt x="14082" y="1776075"/>
                    <a:pt x="8585" y="1770578"/>
                  </a:cubicBezTo>
                  <a:cubicBezTo>
                    <a:pt x="3088" y="1765081"/>
                    <a:pt x="0" y="1757626"/>
                    <a:pt x="0" y="1749852"/>
                  </a:cubicBezTo>
                  <a:lnTo>
                    <a:pt x="0" y="29311"/>
                  </a:lnTo>
                  <a:cubicBezTo>
                    <a:pt x="0" y="21537"/>
                    <a:pt x="3088" y="14082"/>
                    <a:pt x="8585" y="8585"/>
                  </a:cubicBezTo>
                  <a:cubicBezTo>
                    <a:pt x="14082" y="3088"/>
                    <a:pt x="21537" y="0"/>
                    <a:pt x="29311" y="0"/>
                  </a:cubicBezTo>
                  <a:close/>
                </a:path>
              </a:pathLst>
            </a:custGeom>
            <a:solidFill>
              <a:srgbClr val="071330"/>
            </a:solidFill>
          </p:spPr>
        </p:sp>
        <p:sp>
          <p:nvSpPr>
            <p:cNvPr name="TextBox 15" id="15"/>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8288321" y="5942523"/>
            <a:ext cx="149760" cy="149760"/>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8" id="18"/>
          <p:cNvGrpSpPr/>
          <p:nvPr/>
        </p:nvGrpSpPr>
        <p:grpSpPr>
          <a:xfrm rot="0">
            <a:off x="8484032" y="5942523"/>
            <a:ext cx="149760" cy="149760"/>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0" id="20"/>
          <p:cNvGrpSpPr/>
          <p:nvPr/>
        </p:nvGrpSpPr>
        <p:grpSpPr>
          <a:xfrm rot="0">
            <a:off x="8678942" y="5942523"/>
            <a:ext cx="149760" cy="149760"/>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sp>
        <p:nvSpPr>
          <p:cNvPr name="TextBox 22" id="22"/>
          <p:cNvSpPr txBox="true"/>
          <p:nvPr/>
        </p:nvSpPr>
        <p:spPr>
          <a:xfrm rot="0">
            <a:off x="324690" y="1424070"/>
            <a:ext cx="9325781" cy="2995088"/>
          </a:xfrm>
          <a:prstGeom prst="rect">
            <a:avLst/>
          </a:prstGeom>
        </p:spPr>
        <p:txBody>
          <a:bodyPr anchor="t" rtlCol="false" tIns="0" lIns="0" bIns="0" rIns="0">
            <a:spAutoFit/>
          </a:bodyPr>
          <a:lstStyle/>
          <a:p>
            <a:pPr algn="l">
              <a:lnSpc>
                <a:spcPts val="7848"/>
              </a:lnSpc>
            </a:pPr>
            <a:r>
              <a:rPr lang="en-US" sz="7546" b="true">
                <a:solidFill>
                  <a:srgbClr val="071330"/>
                </a:solidFill>
                <a:latin typeface="IBM Plex Mono Bold"/>
                <a:ea typeface="IBM Plex Mono Bold"/>
                <a:cs typeface="IBM Plex Mono Bold"/>
                <a:sym typeface="IBM Plex Mono Bold"/>
              </a:rPr>
              <a:t>INTERACTION TYPE</a:t>
            </a:r>
          </a:p>
          <a:p>
            <a:pPr algn="l">
              <a:lnSpc>
                <a:spcPts val="7848"/>
              </a:lnSpc>
            </a:pPr>
            <a:r>
              <a:rPr lang="en-US" b="true" sz="7546">
                <a:solidFill>
                  <a:srgbClr val="071330"/>
                </a:solidFill>
                <a:latin typeface="IBM Plex Mono Bold"/>
                <a:ea typeface="IBM Plex Mono Bold"/>
                <a:cs typeface="IBM Plex Mono Bold"/>
                <a:sym typeface="IBM Plex Mono Bold"/>
              </a:rPr>
              <a:t>&amp; INTERFACE METAPHOR</a:t>
            </a:r>
          </a:p>
        </p:txBody>
      </p:sp>
      <p:grpSp>
        <p:nvGrpSpPr>
          <p:cNvPr name="Group 23" id="23"/>
          <p:cNvGrpSpPr/>
          <p:nvPr/>
        </p:nvGrpSpPr>
        <p:grpSpPr>
          <a:xfrm rot="0">
            <a:off x="46158" y="-402082"/>
            <a:ext cx="19208624" cy="10689082"/>
            <a:chOff x="0" y="0"/>
            <a:chExt cx="25611499" cy="14252110"/>
          </a:xfrm>
        </p:grpSpPr>
        <p:sp>
          <p:nvSpPr>
            <p:cNvPr name="Freeform 24" id="24"/>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3">
                <a:alphaModFix amt="12000"/>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3">
                <a:alphaModFix amt="12000"/>
                <a:extLst>
                  <a:ext uri="{96DAC541-7B7A-43D3-8B79-37D633B846F1}">
                    <asvg:svgBlip xmlns:asvg="http://schemas.microsoft.com/office/drawing/2016/SVG/main" r:embed="rId4"/>
                  </a:ext>
                </a:extLst>
              </a:blip>
              <a:stretch>
                <a:fillRect l="0" t="0" r="0" b="0"/>
              </a:stretch>
            </a:blipFill>
          </p:spPr>
        </p:sp>
      </p:grpSp>
      <p:grpSp>
        <p:nvGrpSpPr>
          <p:cNvPr name="Group 26" id="26"/>
          <p:cNvGrpSpPr/>
          <p:nvPr/>
        </p:nvGrpSpPr>
        <p:grpSpPr>
          <a:xfrm rot="0">
            <a:off x="9786013" y="524956"/>
            <a:ext cx="8020681" cy="4230894"/>
            <a:chOff x="0" y="0"/>
            <a:chExt cx="3845713" cy="2028607"/>
          </a:xfrm>
        </p:grpSpPr>
        <p:sp>
          <p:nvSpPr>
            <p:cNvPr name="Freeform 27" id="27"/>
            <p:cNvSpPr/>
            <p:nvPr/>
          </p:nvSpPr>
          <p:spPr>
            <a:xfrm flipH="false" flipV="false" rot="0">
              <a:off x="0" y="0"/>
              <a:ext cx="3845713" cy="2028607"/>
            </a:xfrm>
            <a:custGeom>
              <a:avLst/>
              <a:gdLst/>
              <a:ahLst/>
              <a:cxnLst/>
              <a:rect r="r" b="b" t="t" l="l"/>
              <a:pathLst>
                <a:path h="2028607" w="3845713">
                  <a:moveTo>
                    <a:pt x="29923" y="0"/>
                  </a:moveTo>
                  <a:lnTo>
                    <a:pt x="3815791" y="0"/>
                  </a:lnTo>
                  <a:cubicBezTo>
                    <a:pt x="3832316" y="0"/>
                    <a:pt x="3845713" y="13397"/>
                    <a:pt x="3845713" y="29923"/>
                  </a:cubicBezTo>
                  <a:lnTo>
                    <a:pt x="3845713" y="1998684"/>
                  </a:lnTo>
                  <a:cubicBezTo>
                    <a:pt x="3845713" y="2006620"/>
                    <a:pt x="3842561" y="2014231"/>
                    <a:pt x="3836949" y="2019842"/>
                  </a:cubicBezTo>
                  <a:cubicBezTo>
                    <a:pt x="3831337" y="2025454"/>
                    <a:pt x="3823727" y="2028607"/>
                    <a:pt x="3815791" y="2028607"/>
                  </a:cubicBezTo>
                  <a:lnTo>
                    <a:pt x="29923" y="2028607"/>
                  </a:lnTo>
                  <a:cubicBezTo>
                    <a:pt x="21987" y="2028607"/>
                    <a:pt x="14376" y="2025454"/>
                    <a:pt x="8764" y="2019842"/>
                  </a:cubicBezTo>
                  <a:cubicBezTo>
                    <a:pt x="3153" y="2014231"/>
                    <a:pt x="0" y="2006620"/>
                    <a:pt x="0" y="1998684"/>
                  </a:cubicBezTo>
                  <a:lnTo>
                    <a:pt x="0" y="29923"/>
                  </a:lnTo>
                  <a:cubicBezTo>
                    <a:pt x="0" y="21987"/>
                    <a:pt x="3153" y="14376"/>
                    <a:pt x="8764" y="8764"/>
                  </a:cubicBezTo>
                  <a:cubicBezTo>
                    <a:pt x="14376" y="3153"/>
                    <a:pt x="21987" y="0"/>
                    <a:pt x="29923" y="0"/>
                  </a:cubicBezTo>
                  <a:close/>
                </a:path>
              </a:pathLst>
            </a:custGeom>
            <a:solidFill>
              <a:srgbClr val="071330"/>
            </a:solidFill>
          </p:spPr>
        </p:sp>
        <p:sp>
          <p:nvSpPr>
            <p:cNvPr name="TextBox 28" id="28"/>
            <p:cNvSpPr txBox="true"/>
            <p:nvPr/>
          </p:nvSpPr>
          <p:spPr>
            <a:xfrm>
              <a:off x="0" y="-38100"/>
              <a:ext cx="3845713" cy="2066707"/>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10255014" y="806026"/>
            <a:ext cx="190900" cy="190900"/>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31" id="31"/>
          <p:cNvGrpSpPr/>
          <p:nvPr/>
        </p:nvGrpSpPr>
        <p:grpSpPr>
          <a:xfrm rot="0">
            <a:off x="10504488" y="806026"/>
            <a:ext cx="190900" cy="190900"/>
            <a:chOff x="0" y="0"/>
            <a:chExt cx="6350000" cy="6350000"/>
          </a:xfrm>
        </p:grpSpPr>
        <p:sp>
          <p:nvSpPr>
            <p:cNvPr name="Freeform 32" id="3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33" id="33"/>
          <p:cNvGrpSpPr/>
          <p:nvPr/>
        </p:nvGrpSpPr>
        <p:grpSpPr>
          <a:xfrm rot="0">
            <a:off x="10752940" y="806026"/>
            <a:ext cx="190900" cy="190900"/>
            <a:chOff x="0" y="0"/>
            <a:chExt cx="6350000" cy="6350000"/>
          </a:xfrm>
        </p:grpSpPr>
        <p:sp>
          <p:nvSpPr>
            <p:cNvPr name="Freeform 34" id="3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sp>
        <p:nvSpPr>
          <p:cNvPr name="TextBox 35" id="35"/>
          <p:cNvSpPr txBox="true"/>
          <p:nvPr/>
        </p:nvSpPr>
        <p:spPr>
          <a:xfrm rot="0">
            <a:off x="10255014" y="1309770"/>
            <a:ext cx="6938505" cy="3124737"/>
          </a:xfrm>
          <a:prstGeom prst="rect">
            <a:avLst/>
          </a:prstGeom>
        </p:spPr>
        <p:txBody>
          <a:bodyPr anchor="t" rtlCol="false" tIns="0" lIns="0" bIns="0" rIns="0">
            <a:spAutoFit/>
          </a:bodyPr>
          <a:lstStyle/>
          <a:p>
            <a:pPr algn="l" marL="433283" indent="-216641" lvl="1">
              <a:lnSpc>
                <a:spcPts val="2488"/>
              </a:lnSpc>
              <a:buFont typeface="Arial"/>
              <a:buChar char="•"/>
            </a:pPr>
            <a:r>
              <a:rPr lang="en-US" sz="2006">
                <a:solidFill>
                  <a:srgbClr val="FFFFFF"/>
                </a:solidFill>
                <a:latin typeface="IBM Plex Mono"/>
                <a:ea typeface="IBM Plex Mono"/>
                <a:cs typeface="IBM Plex Mono"/>
                <a:sym typeface="IBM Plex Mono"/>
              </a:rPr>
              <a:t>Ins</a:t>
            </a:r>
            <a:r>
              <a:rPr lang="en-US" sz="2006">
                <a:solidFill>
                  <a:srgbClr val="FFFFFF"/>
                </a:solidFill>
                <a:latin typeface="IBM Plex Mono"/>
                <a:ea typeface="IBM Plex Mono"/>
                <a:cs typeface="IBM Plex Mono"/>
                <a:sym typeface="IBM Plex Mono"/>
              </a:rPr>
              <a:t>tructing:</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 Users input study tasks, their description and due date.</a:t>
            </a:r>
          </a:p>
          <a:p>
            <a:pPr algn="l" marL="433283" indent="-216641" lvl="1">
              <a:lnSpc>
                <a:spcPts val="2488"/>
              </a:lnSpc>
              <a:buFont typeface="Arial"/>
              <a:buChar char="•"/>
            </a:pPr>
            <a:r>
              <a:rPr lang="en-US" sz="2006">
                <a:solidFill>
                  <a:srgbClr val="FFFFFF"/>
                </a:solidFill>
                <a:latin typeface="IBM Plex Mono"/>
                <a:ea typeface="IBM Plex Mono"/>
                <a:cs typeface="IBM Plex Mono"/>
                <a:sym typeface="IBM Plex Mono"/>
              </a:rPr>
              <a:t>Conversing: </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Easy accessibility to see tasks and their description.</a:t>
            </a:r>
          </a:p>
          <a:p>
            <a:pPr algn="l" marL="433283" indent="-216641" lvl="1">
              <a:lnSpc>
                <a:spcPts val="2488"/>
              </a:lnSpc>
              <a:buFont typeface="Arial"/>
              <a:buChar char="•"/>
            </a:pPr>
            <a:r>
              <a:rPr lang="en-US" sz="2006">
                <a:solidFill>
                  <a:srgbClr val="FFFFFF"/>
                </a:solidFill>
                <a:latin typeface="IBM Plex Mono"/>
                <a:ea typeface="IBM Plex Mono"/>
                <a:cs typeface="IBM Plex Mono"/>
                <a:sym typeface="IBM Plex Mono"/>
              </a:rPr>
              <a:t>M</a:t>
            </a:r>
            <a:r>
              <a:rPr lang="en-US" sz="2006">
                <a:solidFill>
                  <a:srgbClr val="FFFFFF"/>
                </a:solidFill>
                <a:latin typeface="IBM Plex Mono"/>
                <a:ea typeface="IBM Plex Mono"/>
                <a:cs typeface="IBM Plex Mono"/>
                <a:sym typeface="IBM Plex Mono"/>
              </a:rPr>
              <a:t>anipulating:</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 Delete tasks when you’ve completed them or their date has passed.</a:t>
            </a:r>
          </a:p>
          <a:p>
            <a:pPr algn="l">
              <a:lnSpc>
                <a:spcPts val="2488"/>
              </a:lnSpc>
            </a:pPr>
          </a:p>
        </p:txBody>
      </p:sp>
      <p:sp>
        <p:nvSpPr>
          <p:cNvPr name="TextBox 36" id="36"/>
          <p:cNvSpPr txBox="true"/>
          <p:nvPr/>
        </p:nvSpPr>
        <p:spPr>
          <a:xfrm rot="0">
            <a:off x="8239652" y="6724817"/>
            <a:ext cx="4001476" cy="1173917"/>
          </a:xfrm>
          <a:prstGeom prst="rect">
            <a:avLst/>
          </a:prstGeom>
        </p:spPr>
        <p:txBody>
          <a:bodyPr anchor="t" rtlCol="false" tIns="0" lIns="0" bIns="0" rIns="0">
            <a:spAutoFit/>
          </a:bodyPr>
          <a:lstStyle/>
          <a:p>
            <a:pPr algn="ctr">
              <a:lnSpc>
                <a:spcPts val="2370"/>
              </a:lnSpc>
              <a:spcBef>
                <a:spcPct val="0"/>
              </a:spcBef>
            </a:pPr>
            <a:r>
              <a:rPr lang="en-US" sz="1693">
                <a:solidFill>
                  <a:srgbClr val="FFFFFF"/>
                </a:solidFill>
                <a:latin typeface="Canva Sans"/>
                <a:ea typeface="Canva Sans"/>
                <a:cs typeface="Canva Sans"/>
                <a:sym typeface="Canva Sans"/>
              </a:rPr>
              <a:t>"Pers</a:t>
            </a:r>
            <a:r>
              <a:rPr lang="en-US" sz="1693">
                <a:solidFill>
                  <a:srgbClr val="FFFFFF"/>
                </a:solidFill>
                <a:latin typeface="Canva Sans"/>
                <a:ea typeface="Canva Sans"/>
                <a:cs typeface="Canva Sans"/>
                <a:sym typeface="Canva Sans"/>
              </a:rPr>
              <a:t>onal Academic Assistant" </a:t>
            </a:r>
          </a:p>
          <a:p>
            <a:pPr algn="ctr">
              <a:lnSpc>
                <a:spcPts val="2370"/>
              </a:lnSpc>
              <a:spcBef>
                <a:spcPct val="0"/>
              </a:spcBef>
            </a:pPr>
            <a:r>
              <a:rPr lang="en-US" sz="1693">
                <a:solidFill>
                  <a:srgbClr val="FFFFFF"/>
                </a:solidFill>
                <a:latin typeface="Canva Sans"/>
                <a:ea typeface="Canva Sans"/>
                <a:cs typeface="Canva Sans"/>
                <a:sym typeface="Canva Sans"/>
              </a:rPr>
              <a:t> The app acts like a digital wellness monitoring coach and your very own varsity best friend.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6AC66B"/>
        </a:solidFill>
      </p:bgPr>
    </p:bg>
    <p:spTree>
      <p:nvGrpSpPr>
        <p:cNvPr id="1" name=""/>
        <p:cNvGrpSpPr/>
        <p:nvPr/>
      </p:nvGrpSpPr>
      <p:grpSpPr>
        <a:xfrm>
          <a:off x="0" y="0"/>
          <a:ext cx="0" cy="0"/>
          <a:chOff x="0" y="0"/>
          <a:chExt cx="0" cy="0"/>
        </a:xfrm>
      </p:grpSpPr>
      <p:grpSp>
        <p:nvGrpSpPr>
          <p:cNvPr name="Group 2" id="2"/>
          <p:cNvGrpSpPr/>
          <p:nvPr/>
        </p:nvGrpSpPr>
        <p:grpSpPr>
          <a:xfrm rot="0">
            <a:off x="-460312" y="-201041"/>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1531581" y="3576837"/>
            <a:ext cx="7160502" cy="1024391"/>
          </a:xfrm>
          <a:prstGeom prst="rect">
            <a:avLst/>
          </a:prstGeom>
        </p:spPr>
        <p:txBody>
          <a:bodyPr anchor="t" rtlCol="false" tIns="0" lIns="0" bIns="0" rIns="0">
            <a:spAutoFit/>
          </a:bodyPr>
          <a:lstStyle/>
          <a:p>
            <a:pPr algn="l">
              <a:lnSpc>
                <a:spcPts val="7848"/>
              </a:lnSpc>
            </a:pPr>
            <a:r>
              <a:rPr lang="en-US" sz="7546" b="true">
                <a:solidFill>
                  <a:srgbClr val="FFFFFF"/>
                </a:solidFill>
                <a:latin typeface="IBM Plex Mono Bold"/>
                <a:ea typeface="IBM Plex Mono Bold"/>
                <a:cs typeface="IBM Plex Mono Bold"/>
                <a:sym typeface="IBM Plex Mono Bold"/>
              </a:rPr>
              <a:t>Diagrams</a:t>
            </a:r>
          </a:p>
        </p:txBody>
      </p:sp>
      <p:grpSp>
        <p:nvGrpSpPr>
          <p:cNvPr name="Group 6" id="6"/>
          <p:cNvGrpSpPr/>
          <p:nvPr/>
        </p:nvGrpSpPr>
        <p:grpSpPr>
          <a:xfrm rot="0">
            <a:off x="6558870" y="487699"/>
            <a:ext cx="8666867" cy="6885578"/>
            <a:chOff x="0" y="0"/>
            <a:chExt cx="4600381" cy="3654871"/>
          </a:xfrm>
        </p:grpSpPr>
        <p:sp>
          <p:nvSpPr>
            <p:cNvPr name="Freeform 7" id="7"/>
            <p:cNvSpPr/>
            <p:nvPr/>
          </p:nvSpPr>
          <p:spPr>
            <a:xfrm flipH="false" flipV="false" rot="0">
              <a:off x="0" y="0"/>
              <a:ext cx="4600380" cy="3654871"/>
            </a:xfrm>
            <a:custGeom>
              <a:avLst/>
              <a:gdLst/>
              <a:ahLst/>
              <a:cxnLst/>
              <a:rect r="r" b="b" t="t" l="l"/>
              <a:pathLst>
                <a:path h="3654871" w="4600380">
                  <a:moveTo>
                    <a:pt x="15186" y="0"/>
                  </a:moveTo>
                  <a:lnTo>
                    <a:pt x="4585195" y="0"/>
                  </a:lnTo>
                  <a:cubicBezTo>
                    <a:pt x="4589222" y="0"/>
                    <a:pt x="4593085" y="1600"/>
                    <a:pt x="4595933" y="4448"/>
                  </a:cubicBezTo>
                  <a:cubicBezTo>
                    <a:pt x="4598781" y="7296"/>
                    <a:pt x="4600380" y="11158"/>
                    <a:pt x="4600380" y="15186"/>
                  </a:cubicBezTo>
                  <a:lnTo>
                    <a:pt x="4600380" y="3639685"/>
                  </a:lnTo>
                  <a:cubicBezTo>
                    <a:pt x="4600380" y="3643713"/>
                    <a:pt x="4598781" y="3647575"/>
                    <a:pt x="4595933" y="3650423"/>
                  </a:cubicBezTo>
                  <a:cubicBezTo>
                    <a:pt x="4593085" y="3653271"/>
                    <a:pt x="4589222" y="3654871"/>
                    <a:pt x="4585195" y="3654871"/>
                  </a:cubicBezTo>
                  <a:lnTo>
                    <a:pt x="15186" y="3654871"/>
                  </a:lnTo>
                  <a:cubicBezTo>
                    <a:pt x="11158" y="3654871"/>
                    <a:pt x="7296" y="3653271"/>
                    <a:pt x="4448" y="3650423"/>
                  </a:cubicBezTo>
                  <a:cubicBezTo>
                    <a:pt x="1600" y="3647575"/>
                    <a:pt x="0" y="3643713"/>
                    <a:pt x="0" y="3639685"/>
                  </a:cubicBezTo>
                  <a:lnTo>
                    <a:pt x="0" y="15186"/>
                  </a:lnTo>
                  <a:cubicBezTo>
                    <a:pt x="0" y="11158"/>
                    <a:pt x="1600" y="7296"/>
                    <a:pt x="4448" y="4448"/>
                  </a:cubicBezTo>
                  <a:cubicBezTo>
                    <a:pt x="7296" y="1600"/>
                    <a:pt x="11158" y="0"/>
                    <a:pt x="15186" y="0"/>
                  </a:cubicBezTo>
                  <a:close/>
                </a:path>
              </a:pathLst>
            </a:custGeom>
            <a:solidFill>
              <a:srgbClr val="071330"/>
            </a:solidFill>
          </p:spPr>
        </p:sp>
        <p:sp>
          <p:nvSpPr>
            <p:cNvPr name="TextBox 8" id="8"/>
            <p:cNvSpPr txBox="true"/>
            <p:nvPr/>
          </p:nvSpPr>
          <p:spPr>
            <a:xfrm>
              <a:off x="0" y="-38100"/>
              <a:ext cx="4600381" cy="3692971"/>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6896301" y="741591"/>
            <a:ext cx="172440" cy="17244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1" id="11"/>
          <p:cNvGrpSpPr/>
          <p:nvPr/>
        </p:nvGrpSpPr>
        <p:grpSpPr>
          <a:xfrm rot="0">
            <a:off x="7121651" y="741591"/>
            <a:ext cx="172440" cy="17244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13" id="13"/>
          <p:cNvGrpSpPr/>
          <p:nvPr/>
        </p:nvGrpSpPr>
        <p:grpSpPr>
          <a:xfrm rot="0">
            <a:off x="7346079" y="741591"/>
            <a:ext cx="172440" cy="172440"/>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15" id="15"/>
          <p:cNvGrpSpPr/>
          <p:nvPr/>
        </p:nvGrpSpPr>
        <p:grpSpPr>
          <a:xfrm rot="0">
            <a:off x="1895464" y="5810778"/>
            <a:ext cx="3501259" cy="2269844"/>
            <a:chOff x="0" y="0"/>
            <a:chExt cx="2744378" cy="1779163"/>
          </a:xfrm>
        </p:grpSpPr>
        <p:sp>
          <p:nvSpPr>
            <p:cNvPr name="Freeform 16" id="16"/>
            <p:cNvSpPr/>
            <p:nvPr/>
          </p:nvSpPr>
          <p:spPr>
            <a:xfrm flipH="false" flipV="false" rot="0">
              <a:off x="0" y="0"/>
              <a:ext cx="2744378" cy="1779163"/>
            </a:xfrm>
            <a:custGeom>
              <a:avLst/>
              <a:gdLst/>
              <a:ahLst/>
              <a:cxnLst/>
              <a:rect r="r" b="b" t="t" l="l"/>
              <a:pathLst>
                <a:path h="1779163" w="2744378">
                  <a:moveTo>
                    <a:pt x="37590" y="0"/>
                  </a:moveTo>
                  <a:lnTo>
                    <a:pt x="2706788" y="0"/>
                  </a:lnTo>
                  <a:cubicBezTo>
                    <a:pt x="2716758" y="0"/>
                    <a:pt x="2726319" y="3960"/>
                    <a:pt x="2733368" y="11010"/>
                  </a:cubicBezTo>
                  <a:cubicBezTo>
                    <a:pt x="2740418" y="18059"/>
                    <a:pt x="2744378" y="27621"/>
                    <a:pt x="2744378" y="37590"/>
                  </a:cubicBezTo>
                  <a:lnTo>
                    <a:pt x="2744378" y="1741573"/>
                  </a:lnTo>
                  <a:cubicBezTo>
                    <a:pt x="2744378" y="1751543"/>
                    <a:pt x="2740418" y="1761104"/>
                    <a:pt x="2733368" y="1768153"/>
                  </a:cubicBezTo>
                  <a:cubicBezTo>
                    <a:pt x="2726319" y="1775203"/>
                    <a:pt x="2716758" y="1779163"/>
                    <a:pt x="2706788" y="1779163"/>
                  </a:cubicBezTo>
                  <a:lnTo>
                    <a:pt x="37590" y="1779163"/>
                  </a:lnTo>
                  <a:cubicBezTo>
                    <a:pt x="27621" y="1779163"/>
                    <a:pt x="18059" y="1775203"/>
                    <a:pt x="11010" y="1768153"/>
                  </a:cubicBezTo>
                  <a:cubicBezTo>
                    <a:pt x="3960" y="1761104"/>
                    <a:pt x="0" y="1751543"/>
                    <a:pt x="0" y="1741573"/>
                  </a:cubicBezTo>
                  <a:lnTo>
                    <a:pt x="0" y="37590"/>
                  </a:lnTo>
                  <a:cubicBezTo>
                    <a:pt x="0" y="27621"/>
                    <a:pt x="3960" y="18059"/>
                    <a:pt x="11010" y="11010"/>
                  </a:cubicBezTo>
                  <a:cubicBezTo>
                    <a:pt x="18059" y="3960"/>
                    <a:pt x="27621" y="0"/>
                    <a:pt x="37590" y="0"/>
                  </a:cubicBezTo>
                  <a:close/>
                </a:path>
              </a:pathLst>
            </a:custGeom>
            <a:solidFill>
              <a:srgbClr val="FFFFFF"/>
            </a:solidFill>
          </p:spPr>
        </p:sp>
        <p:sp>
          <p:nvSpPr>
            <p:cNvPr name="TextBox 17" id="17"/>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2123970" y="5982712"/>
            <a:ext cx="116775" cy="116775"/>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0" id="20"/>
          <p:cNvGrpSpPr/>
          <p:nvPr/>
        </p:nvGrpSpPr>
        <p:grpSpPr>
          <a:xfrm rot="0">
            <a:off x="2276575" y="5982712"/>
            <a:ext cx="116775" cy="116775"/>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2" id="22"/>
          <p:cNvGrpSpPr/>
          <p:nvPr/>
        </p:nvGrpSpPr>
        <p:grpSpPr>
          <a:xfrm rot="0">
            <a:off x="2428556" y="5982712"/>
            <a:ext cx="116775" cy="116775"/>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4" id="24"/>
          <p:cNvGrpSpPr/>
          <p:nvPr/>
        </p:nvGrpSpPr>
        <p:grpSpPr>
          <a:xfrm rot="0">
            <a:off x="2123970" y="6302255"/>
            <a:ext cx="3056134" cy="1525641"/>
            <a:chOff x="0" y="0"/>
            <a:chExt cx="729766" cy="364303"/>
          </a:xfrm>
        </p:grpSpPr>
        <p:sp>
          <p:nvSpPr>
            <p:cNvPr name="Freeform 25" id="25"/>
            <p:cNvSpPr/>
            <p:nvPr/>
          </p:nvSpPr>
          <p:spPr>
            <a:xfrm flipH="false" flipV="false" rot="0">
              <a:off x="0" y="0"/>
              <a:ext cx="729766" cy="364303"/>
            </a:xfrm>
            <a:custGeom>
              <a:avLst/>
              <a:gdLst/>
              <a:ahLst/>
              <a:cxnLst/>
              <a:rect r="r" b="b" t="t" l="l"/>
              <a:pathLst>
                <a:path h="364303" w="729766">
                  <a:moveTo>
                    <a:pt x="27866" y="0"/>
                  </a:moveTo>
                  <a:lnTo>
                    <a:pt x="701900" y="0"/>
                  </a:lnTo>
                  <a:cubicBezTo>
                    <a:pt x="709290" y="0"/>
                    <a:pt x="716378" y="2936"/>
                    <a:pt x="721604" y="8162"/>
                  </a:cubicBezTo>
                  <a:cubicBezTo>
                    <a:pt x="726830" y="13387"/>
                    <a:pt x="729766" y="20475"/>
                    <a:pt x="729766" y="27866"/>
                  </a:cubicBezTo>
                  <a:lnTo>
                    <a:pt x="729766" y="336438"/>
                  </a:lnTo>
                  <a:cubicBezTo>
                    <a:pt x="729766" y="351828"/>
                    <a:pt x="717290" y="364303"/>
                    <a:pt x="701900" y="364303"/>
                  </a:cubicBezTo>
                  <a:lnTo>
                    <a:pt x="27866" y="364303"/>
                  </a:lnTo>
                  <a:cubicBezTo>
                    <a:pt x="20475" y="364303"/>
                    <a:pt x="13387" y="361368"/>
                    <a:pt x="8162" y="356142"/>
                  </a:cubicBezTo>
                  <a:cubicBezTo>
                    <a:pt x="2936" y="350916"/>
                    <a:pt x="0" y="343828"/>
                    <a:pt x="0" y="336438"/>
                  </a:cubicBezTo>
                  <a:lnTo>
                    <a:pt x="0" y="27866"/>
                  </a:lnTo>
                  <a:cubicBezTo>
                    <a:pt x="0" y="20475"/>
                    <a:pt x="2936" y="13387"/>
                    <a:pt x="8162" y="8162"/>
                  </a:cubicBezTo>
                  <a:cubicBezTo>
                    <a:pt x="13387" y="2936"/>
                    <a:pt x="20475" y="0"/>
                    <a:pt x="27866" y="0"/>
                  </a:cubicBezTo>
                  <a:close/>
                </a:path>
              </a:pathLst>
            </a:custGeom>
            <a:blipFill>
              <a:blip r:embed="rId4"/>
              <a:stretch>
                <a:fillRect l="0" t="-2833" r="0" b="-2833"/>
              </a:stretch>
            </a:blipFill>
          </p:spPr>
        </p:sp>
      </p:grpSp>
      <p:sp>
        <p:nvSpPr>
          <p:cNvPr name="Freeform 26" id="26"/>
          <p:cNvSpPr/>
          <p:nvPr/>
        </p:nvSpPr>
        <p:spPr>
          <a:xfrm flipH="false" flipV="false" rot="0">
            <a:off x="8135528" y="708117"/>
            <a:ext cx="5538500" cy="6356958"/>
          </a:xfrm>
          <a:custGeom>
            <a:avLst/>
            <a:gdLst/>
            <a:ahLst/>
            <a:cxnLst/>
            <a:rect r="r" b="b" t="t" l="l"/>
            <a:pathLst>
              <a:path h="6356958" w="5538500">
                <a:moveTo>
                  <a:pt x="0" y="0"/>
                </a:moveTo>
                <a:lnTo>
                  <a:pt x="5538500" y="0"/>
                </a:lnTo>
                <a:lnTo>
                  <a:pt x="5538500" y="6356958"/>
                </a:lnTo>
                <a:lnTo>
                  <a:pt x="0" y="6356958"/>
                </a:lnTo>
                <a:lnTo>
                  <a:pt x="0" y="0"/>
                </a:lnTo>
                <a:close/>
              </a:path>
            </a:pathLst>
          </a:custGeom>
          <a:blipFill>
            <a:blip r:embed="rId5"/>
            <a:stretch>
              <a:fillRect l="0" t="0" r="0" b="0"/>
            </a:stretch>
          </a:blipFill>
        </p:spPr>
      </p:sp>
      <p:sp>
        <p:nvSpPr>
          <p:cNvPr name="Freeform 27" id="27"/>
          <p:cNvSpPr/>
          <p:nvPr/>
        </p:nvSpPr>
        <p:spPr>
          <a:xfrm flipH="false" flipV="false" rot="0">
            <a:off x="10147399" y="5143500"/>
            <a:ext cx="1514757" cy="589072"/>
          </a:xfrm>
          <a:custGeom>
            <a:avLst/>
            <a:gdLst/>
            <a:ahLst/>
            <a:cxnLst/>
            <a:rect r="r" b="b" t="t" l="l"/>
            <a:pathLst>
              <a:path h="589072" w="1514757">
                <a:moveTo>
                  <a:pt x="0" y="0"/>
                </a:moveTo>
                <a:lnTo>
                  <a:pt x="1514758" y="0"/>
                </a:lnTo>
                <a:lnTo>
                  <a:pt x="1514758" y="589072"/>
                </a:lnTo>
                <a:lnTo>
                  <a:pt x="0" y="589072"/>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8C52FF"/>
        </a:solidFill>
      </p:bgPr>
    </p:bg>
    <p:spTree>
      <p:nvGrpSpPr>
        <p:cNvPr id="1" name=""/>
        <p:cNvGrpSpPr/>
        <p:nvPr/>
      </p:nvGrpSpPr>
      <p:grpSpPr>
        <a:xfrm>
          <a:off x="0" y="0"/>
          <a:ext cx="0" cy="0"/>
          <a:chOff x="0" y="0"/>
          <a:chExt cx="0" cy="0"/>
        </a:xfrm>
      </p:grpSpPr>
      <p:grpSp>
        <p:nvGrpSpPr>
          <p:cNvPr name="Group 2" id="2"/>
          <p:cNvGrpSpPr/>
          <p:nvPr/>
        </p:nvGrpSpPr>
        <p:grpSpPr>
          <a:xfrm rot="0">
            <a:off x="-460312" y="0"/>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1531581" y="3576837"/>
            <a:ext cx="7160502" cy="1024391"/>
          </a:xfrm>
          <a:prstGeom prst="rect">
            <a:avLst/>
          </a:prstGeom>
        </p:spPr>
        <p:txBody>
          <a:bodyPr anchor="t" rtlCol="false" tIns="0" lIns="0" bIns="0" rIns="0">
            <a:spAutoFit/>
          </a:bodyPr>
          <a:lstStyle/>
          <a:p>
            <a:pPr algn="l">
              <a:lnSpc>
                <a:spcPts val="7848"/>
              </a:lnSpc>
            </a:pPr>
            <a:r>
              <a:rPr lang="en-US" sz="7546" b="true">
                <a:solidFill>
                  <a:srgbClr val="FFFFFF"/>
                </a:solidFill>
                <a:latin typeface="IBM Plex Mono Bold"/>
                <a:ea typeface="IBM Plex Mono Bold"/>
                <a:cs typeface="IBM Plex Mono Bold"/>
                <a:sym typeface="IBM Plex Mono Bold"/>
              </a:rPr>
              <a:t>Sketches</a:t>
            </a:r>
          </a:p>
        </p:txBody>
      </p:sp>
      <p:grpSp>
        <p:nvGrpSpPr>
          <p:cNvPr name="Group 6" id="6"/>
          <p:cNvGrpSpPr/>
          <p:nvPr/>
        </p:nvGrpSpPr>
        <p:grpSpPr>
          <a:xfrm rot="0">
            <a:off x="6558870" y="487699"/>
            <a:ext cx="9719140" cy="6885578"/>
            <a:chOff x="0" y="0"/>
            <a:chExt cx="5158928" cy="3654871"/>
          </a:xfrm>
        </p:grpSpPr>
        <p:sp>
          <p:nvSpPr>
            <p:cNvPr name="Freeform 7" id="7"/>
            <p:cNvSpPr/>
            <p:nvPr/>
          </p:nvSpPr>
          <p:spPr>
            <a:xfrm flipH="false" flipV="false" rot="0">
              <a:off x="0" y="0"/>
              <a:ext cx="5158928" cy="3654871"/>
            </a:xfrm>
            <a:custGeom>
              <a:avLst/>
              <a:gdLst/>
              <a:ahLst/>
              <a:cxnLst/>
              <a:rect r="r" b="b" t="t" l="l"/>
              <a:pathLst>
                <a:path h="3654871" w="5158928">
                  <a:moveTo>
                    <a:pt x="13542" y="0"/>
                  </a:moveTo>
                  <a:lnTo>
                    <a:pt x="5145387" y="0"/>
                  </a:lnTo>
                  <a:cubicBezTo>
                    <a:pt x="5148978" y="0"/>
                    <a:pt x="5152422" y="1427"/>
                    <a:pt x="5154962" y="3966"/>
                  </a:cubicBezTo>
                  <a:cubicBezTo>
                    <a:pt x="5157501" y="6506"/>
                    <a:pt x="5158928" y="9950"/>
                    <a:pt x="5158928" y="13542"/>
                  </a:cubicBezTo>
                  <a:lnTo>
                    <a:pt x="5158928" y="3641330"/>
                  </a:lnTo>
                  <a:cubicBezTo>
                    <a:pt x="5158928" y="3644921"/>
                    <a:pt x="5157501" y="3648365"/>
                    <a:pt x="5154962" y="3650905"/>
                  </a:cubicBezTo>
                  <a:cubicBezTo>
                    <a:pt x="5152422" y="3653444"/>
                    <a:pt x="5148978" y="3654871"/>
                    <a:pt x="5145387" y="3654871"/>
                  </a:cubicBezTo>
                  <a:lnTo>
                    <a:pt x="13542" y="3654871"/>
                  </a:lnTo>
                  <a:cubicBezTo>
                    <a:pt x="9950" y="3654871"/>
                    <a:pt x="6506" y="3653444"/>
                    <a:pt x="3966" y="3650905"/>
                  </a:cubicBezTo>
                  <a:cubicBezTo>
                    <a:pt x="1427" y="3648365"/>
                    <a:pt x="0" y="3644921"/>
                    <a:pt x="0" y="3641330"/>
                  </a:cubicBezTo>
                  <a:lnTo>
                    <a:pt x="0" y="13542"/>
                  </a:lnTo>
                  <a:cubicBezTo>
                    <a:pt x="0" y="9950"/>
                    <a:pt x="1427" y="6506"/>
                    <a:pt x="3966" y="3966"/>
                  </a:cubicBezTo>
                  <a:cubicBezTo>
                    <a:pt x="6506" y="1427"/>
                    <a:pt x="9950" y="0"/>
                    <a:pt x="13542" y="0"/>
                  </a:cubicBezTo>
                  <a:close/>
                </a:path>
              </a:pathLst>
            </a:custGeom>
            <a:solidFill>
              <a:srgbClr val="071330"/>
            </a:solidFill>
          </p:spPr>
        </p:sp>
        <p:sp>
          <p:nvSpPr>
            <p:cNvPr name="TextBox 8" id="8"/>
            <p:cNvSpPr txBox="true"/>
            <p:nvPr/>
          </p:nvSpPr>
          <p:spPr>
            <a:xfrm>
              <a:off x="0" y="-38100"/>
              <a:ext cx="5158928" cy="3692971"/>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6896301" y="741591"/>
            <a:ext cx="172440" cy="17244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1" id="11"/>
          <p:cNvGrpSpPr/>
          <p:nvPr/>
        </p:nvGrpSpPr>
        <p:grpSpPr>
          <a:xfrm rot="0">
            <a:off x="7121651" y="741591"/>
            <a:ext cx="172440" cy="17244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13" id="13"/>
          <p:cNvGrpSpPr/>
          <p:nvPr/>
        </p:nvGrpSpPr>
        <p:grpSpPr>
          <a:xfrm rot="0">
            <a:off x="7346079" y="741591"/>
            <a:ext cx="172440" cy="172440"/>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15" id="15"/>
          <p:cNvGrpSpPr/>
          <p:nvPr/>
        </p:nvGrpSpPr>
        <p:grpSpPr>
          <a:xfrm rot="0">
            <a:off x="1531581" y="5810778"/>
            <a:ext cx="4612809" cy="2712906"/>
            <a:chOff x="0" y="0"/>
            <a:chExt cx="3615640" cy="2126447"/>
          </a:xfrm>
        </p:grpSpPr>
        <p:sp>
          <p:nvSpPr>
            <p:cNvPr name="Freeform 16" id="16"/>
            <p:cNvSpPr/>
            <p:nvPr/>
          </p:nvSpPr>
          <p:spPr>
            <a:xfrm flipH="false" flipV="false" rot="0">
              <a:off x="0" y="0"/>
              <a:ext cx="3615641" cy="2126447"/>
            </a:xfrm>
            <a:custGeom>
              <a:avLst/>
              <a:gdLst/>
              <a:ahLst/>
              <a:cxnLst/>
              <a:rect r="r" b="b" t="t" l="l"/>
              <a:pathLst>
                <a:path h="2126447" w="3615641">
                  <a:moveTo>
                    <a:pt x="28532" y="0"/>
                  </a:moveTo>
                  <a:lnTo>
                    <a:pt x="3587109" y="0"/>
                  </a:lnTo>
                  <a:cubicBezTo>
                    <a:pt x="3594676" y="0"/>
                    <a:pt x="3601933" y="3006"/>
                    <a:pt x="3607284" y="8357"/>
                  </a:cubicBezTo>
                  <a:cubicBezTo>
                    <a:pt x="3612635" y="13708"/>
                    <a:pt x="3615641" y="20965"/>
                    <a:pt x="3615641" y="28532"/>
                  </a:cubicBezTo>
                  <a:lnTo>
                    <a:pt x="3615641" y="2097915"/>
                  </a:lnTo>
                  <a:cubicBezTo>
                    <a:pt x="3615641" y="2113673"/>
                    <a:pt x="3602867" y="2126447"/>
                    <a:pt x="3587109" y="2126447"/>
                  </a:cubicBezTo>
                  <a:lnTo>
                    <a:pt x="28532" y="2126447"/>
                  </a:lnTo>
                  <a:cubicBezTo>
                    <a:pt x="12774" y="2126447"/>
                    <a:pt x="0" y="2113673"/>
                    <a:pt x="0" y="2097915"/>
                  </a:cubicBezTo>
                  <a:lnTo>
                    <a:pt x="0" y="28532"/>
                  </a:lnTo>
                  <a:cubicBezTo>
                    <a:pt x="0" y="12774"/>
                    <a:pt x="12774" y="0"/>
                    <a:pt x="28532" y="0"/>
                  </a:cubicBezTo>
                  <a:close/>
                </a:path>
              </a:pathLst>
            </a:custGeom>
            <a:solidFill>
              <a:srgbClr val="FFFFFF"/>
            </a:solidFill>
          </p:spPr>
        </p:sp>
        <p:sp>
          <p:nvSpPr>
            <p:cNvPr name="TextBox 17" id="17"/>
            <p:cNvSpPr txBox="true"/>
            <p:nvPr/>
          </p:nvSpPr>
          <p:spPr>
            <a:xfrm>
              <a:off x="0" y="-38100"/>
              <a:ext cx="3615640" cy="2164547"/>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2123970" y="5982712"/>
            <a:ext cx="116775" cy="116775"/>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0" id="20"/>
          <p:cNvGrpSpPr/>
          <p:nvPr/>
        </p:nvGrpSpPr>
        <p:grpSpPr>
          <a:xfrm rot="0">
            <a:off x="2276575" y="5982712"/>
            <a:ext cx="116775" cy="116775"/>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2" id="22"/>
          <p:cNvGrpSpPr/>
          <p:nvPr/>
        </p:nvGrpSpPr>
        <p:grpSpPr>
          <a:xfrm rot="0">
            <a:off x="2428556" y="5982712"/>
            <a:ext cx="116775" cy="116775"/>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sp>
        <p:nvSpPr>
          <p:cNvPr name="Freeform 24" id="24"/>
          <p:cNvSpPr/>
          <p:nvPr/>
        </p:nvSpPr>
        <p:spPr>
          <a:xfrm flipH="false" flipV="false" rot="0">
            <a:off x="7068741" y="1118064"/>
            <a:ext cx="8730540" cy="5827635"/>
          </a:xfrm>
          <a:custGeom>
            <a:avLst/>
            <a:gdLst/>
            <a:ahLst/>
            <a:cxnLst/>
            <a:rect r="r" b="b" t="t" l="l"/>
            <a:pathLst>
              <a:path h="5827635" w="8730540">
                <a:moveTo>
                  <a:pt x="0" y="0"/>
                </a:moveTo>
                <a:lnTo>
                  <a:pt x="8730540" y="0"/>
                </a:lnTo>
                <a:lnTo>
                  <a:pt x="8730540" y="5827636"/>
                </a:lnTo>
                <a:lnTo>
                  <a:pt x="0" y="5827636"/>
                </a:lnTo>
                <a:lnTo>
                  <a:pt x="0" y="0"/>
                </a:lnTo>
                <a:close/>
              </a:path>
            </a:pathLst>
          </a:custGeom>
          <a:blipFill>
            <a:blip r:embed="rId4"/>
            <a:stretch>
              <a:fillRect l="0" t="0" r="0" b="0"/>
            </a:stretch>
          </a:blipFill>
        </p:spPr>
      </p:sp>
      <p:grpSp>
        <p:nvGrpSpPr>
          <p:cNvPr name="Group 25" id="25"/>
          <p:cNvGrpSpPr/>
          <p:nvPr/>
        </p:nvGrpSpPr>
        <p:grpSpPr>
          <a:xfrm rot="0">
            <a:off x="1895464" y="6124043"/>
            <a:ext cx="3919380" cy="1956578"/>
            <a:chOff x="0" y="0"/>
            <a:chExt cx="729766" cy="364303"/>
          </a:xfrm>
        </p:grpSpPr>
        <p:sp>
          <p:nvSpPr>
            <p:cNvPr name="Freeform 26" id="26"/>
            <p:cNvSpPr/>
            <p:nvPr/>
          </p:nvSpPr>
          <p:spPr>
            <a:xfrm flipH="false" flipV="false" rot="0">
              <a:off x="0" y="0"/>
              <a:ext cx="729766" cy="364303"/>
            </a:xfrm>
            <a:custGeom>
              <a:avLst/>
              <a:gdLst/>
              <a:ahLst/>
              <a:cxnLst/>
              <a:rect r="r" b="b" t="t" l="l"/>
              <a:pathLst>
                <a:path h="364303" w="729766">
                  <a:moveTo>
                    <a:pt x="21728" y="0"/>
                  </a:moveTo>
                  <a:lnTo>
                    <a:pt x="708037" y="0"/>
                  </a:lnTo>
                  <a:cubicBezTo>
                    <a:pt x="713800" y="0"/>
                    <a:pt x="719327" y="2289"/>
                    <a:pt x="723402" y="6364"/>
                  </a:cubicBezTo>
                  <a:cubicBezTo>
                    <a:pt x="727476" y="10439"/>
                    <a:pt x="729766" y="15966"/>
                    <a:pt x="729766" y="21728"/>
                  </a:cubicBezTo>
                  <a:lnTo>
                    <a:pt x="729766" y="342575"/>
                  </a:lnTo>
                  <a:cubicBezTo>
                    <a:pt x="729766" y="354575"/>
                    <a:pt x="720038" y="364303"/>
                    <a:pt x="708037" y="364303"/>
                  </a:cubicBezTo>
                  <a:lnTo>
                    <a:pt x="21728" y="364303"/>
                  </a:lnTo>
                  <a:cubicBezTo>
                    <a:pt x="9728" y="364303"/>
                    <a:pt x="0" y="354575"/>
                    <a:pt x="0" y="342575"/>
                  </a:cubicBezTo>
                  <a:lnTo>
                    <a:pt x="0" y="21728"/>
                  </a:lnTo>
                  <a:cubicBezTo>
                    <a:pt x="0" y="9728"/>
                    <a:pt x="9728" y="0"/>
                    <a:pt x="21728" y="0"/>
                  </a:cubicBezTo>
                  <a:close/>
                </a:path>
              </a:pathLst>
            </a:custGeom>
            <a:blipFill>
              <a:blip r:embed="rId5"/>
              <a:stretch>
                <a:fillRect l="0" t="-16480" r="0" b="-1648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DAGkhVzBdt4</dc:identifier>
  <dcterms:modified xsi:type="dcterms:W3CDTF">2011-08-01T06:04:30Z</dcterms:modified>
  <cp:revision>1</cp:revision>
  <dc:title>Thuso Maebela</dc:title>
</cp:coreProperties>
</file>